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3" r:id="rId3"/>
  </p:sldMasterIdLst>
  <p:notesMasterIdLst>
    <p:notesMasterId r:id="rId29"/>
  </p:notesMasterIdLst>
  <p:sldIdLst>
    <p:sldId id="256" r:id="rId4"/>
    <p:sldId id="257" r:id="rId5"/>
    <p:sldId id="258" r:id="rId6"/>
    <p:sldId id="259" r:id="rId7"/>
    <p:sldId id="263" r:id="rId8"/>
    <p:sldId id="269" r:id="rId9"/>
    <p:sldId id="270" r:id="rId10"/>
    <p:sldId id="266" r:id="rId11"/>
    <p:sldId id="271" r:id="rId12"/>
    <p:sldId id="272" r:id="rId13"/>
    <p:sldId id="273" r:id="rId14"/>
    <p:sldId id="274" r:id="rId15"/>
    <p:sldId id="285" r:id="rId16"/>
    <p:sldId id="275" r:id="rId17"/>
    <p:sldId id="278" r:id="rId18"/>
    <p:sldId id="276" r:id="rId19"/>
    <p:sldId id="277" r:id="rId20"/>
    <p:sldId id="279" r:id="rId21"/>
    <p:sldId id="280" r:id="rId22"/>
    <p:sldId id="281" r:id="rId23"/>
    <p:sldId id="282" r:id="rId24"/>
    <p:sldId id="283" r:id="rId25"/>
    <p:sldId id="267" r:id="rId26"/>
    <p:sldId id="284" r:id="rId27"/>
    <p:sldId id="268" r:id="rId28"/>
  </p:sldIdLst>
  <p:sldSz cx="9144000" cy="6858000" type="screen4x3"/>
  <p:notesSz cx="6858000" cy="9144000"/>
  <p:defaultTextStyle>
    <a:defPPr>
      <a:defRPr lang="en-GB"/>
    </a:defPPr>
    <a:lvl1pPr algn="l" defTabSz="449263" rtl="0" fontAlgn="base">
      <a:spcBef>
        <a:spcPct val="0"/>
      </a:spcBef>
      <a:spcAft>
        <a:spcPct val="0"/>
      </a:spcAft>
      <a:buClr>
        <a:srgbClr val="000000"/>
      </a:buClr>
      <a:buSzPct val="100000"/>
      <a:buFont typeface="Times New Roman" pitchFamily="16" charset="0"/>
      <a:defRPr kern="1200">
        <a:solidFill>
          <a:schemeClr val="bg1"/>
        </a:solidFill>
        <a:latin typeface="Gill Sans MT" pitchFamily="32" charset="0"/>
        <a:ea typeface="+mn-ea"/>
        <a:cs typeface="+mn-cs"/>
      </a:defRPr>
    </a:lvl1pPr>
    <a:lvl2pPr marL="742950" indent="-285750" algn="l" defTabSz="449263" rtl="0" fontAlgn="base">
      <a:spcBef>
        <a:spcPct val="0"/>
      </a:spcBef>
      <a:spcAft>
        <a:spcPct val="0"/>
      </a:spcAft>
      <a:buClr>
        <a:srgbClr val="000000"/>
      </a:buClr>
      <a:buSzPct val="100000"/>
      <a:buFont typeface="Times New Roman" pitchFamily="16" charset="0"/>
      <a:defRPr kern="1200">
        <a:solidFill>
          <a:schemeClr val="bg1"/>
        </a:solidFill>
        <a:latin typeface="Gill Sans MT" pitchFamily="32" charset="0"/>
        <a:ea typeface="+mn-ea"/>
        <a:cs typeface="+mn-cs"/>
      </a:defRPr>
    </a:lvl2pPr>
    <a:lvl3pPr marL="11430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Gill Sans MT" pitchFamily="32" charset="0"/>
        <a:ea typeface="+mn-ea"/>
        <a:cs typeface="+mn-cs"/>
      </a:defRPr>
    </a:lvl3pPr>
    <a:lvl4pPr marL="16002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Gill Sans MT" pitchFamily="32" charset="0"/>
        <a:ea typeface="+mn-ea"/>
        <a:cs typeface="+mn-cs"/>
      </a:defRPr>
    </a:lvl4pPr>
    <a:lvl5pPr marL="2057400" indent="-228600" algn="l" defTabSz="449263" rtl="0" fontAlgn="base">
      <a:spcBef>
        <a:spcPct val="0"/>
      </a:spcBef>
      <a:spcAft>
        <a:spcPct val="0"/>
      </a:spcAft>
      <a:buClr>
        <a:srgbClr val="000000"/>
      </a:buClr>
      <a:buSzPct val="100000"/>
      <a:buFont typeface="Times New Roman" pitchFamily="16" charset="0"/>
      <a:defRPr kern="1200">
        <a:solidFill>
          <a:schemeClr val="bg1"/>
        </a:solidFill>
        <a:latin typeface="Gill Sans MT" pitchFamily="32" charset="0"/>
        <a:ea typeface="+mn-ea"/>
        <a:cs typeface="+mn-cs"/>
      </a:defRPr>
    </a:lvl5pPr>
    <a:lvl6pPr marL="2286000" algn="l" defTabSz="914400" rtl="0" eaLnBrk="1" latinLnBrk="0" hangingPunct="1">
      <a:defRPr kern="1200">
        <a:solidFill>
          <a:schemeClr val="bg1"/>
        </a:solidFill>
        <a:latin typeface="Gill Sans MT" pitchFamily="32" charset="0"/>
        <a:ea typeface="+mn-ea"/>
        <a:cs typeface="+mn-cs"/>
      </a:defRPr>
    </a:lvl6pPr>
    <a:lvl7pPr marL="2743200" algn="l" defTabSz="914400" rtl="0" eaLnBrk="1" latinLnBrk="0" hangingPunct="1">
      <a:defRPr kern="1200">
        <a:solidFill>
          <a:schemeClr val="bg1"/>
        </a:solidFill>
        <a:latin typeface="Gill Sans MT" pitchFamily="32" charset="0"/>
        <a:ea typeface="+mn-ea"/>
        <a:cs typeface="+mn-cs"/>
      </a:defRPr>
    </a:lvl7pPr>
    <a:lvl8pPr marL="3200400" algn="l" defTabSz="914400" rtl="0" eaLnBrk="1" latinLnBrk="0" hangingPunct="1">
      <a:defRPr kern="1200">
        <a:solidFill>
          <a:schemeClr val="bg1"/>
        </a:solidFill>
        <a:latin typeface="Gill Sans MT" pitchFamily="32" charset="0"/>
        <a:ea typeface="+mn-ea"/>
        <a:cs typeface="+mn-cs"/>
      </a:defRPr>
    </a:lvl8pPr>
    <a:lvl9pPr marL="3657600" algn="l" defTabSz="914400" rtl="0" eaLnBrk="1" latinLnBrk="0" hangingPunct="1">
      <a:defRPr kern="1200">
        <a:solidFill>
          <a:schemeClr val="bg1"/>
        </a:solidFill>
        <a:latin typeface="Gill Sans MT" pitchFamily="3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9" d="100"/>
          <a:sy n="69" d="100"/>
        </p:scale>
        <p:origin x="1416" y="9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B228B6-672F-4F70-9AF7-A8FB7DF1ABFC}" type="doc">
      <dgm:prSet loTypeId="urn:microsoft.com/office/officeart/2005/8/layout/cycle4#1" loCatId="cycle" qsTypeId="urn:microsoft.com/office/officeart/2005/8/quickstyle/simple1" qsCatId="simple" csTypeId="urn:microsoft.com/office/officeart/2005/8/colors/accent1_2" csCatId="accent1" phldr="1"/>
      <dgm:spPr/>
      <dgm:t>
        <a:bodyPr/>
        <a:lstStyle/>
        <a:p>
          <a:endParaRPr lang="en-IN"/>
        </a:p>
      </dgm:t>
    </dgm:pt>
    <dgm:pt modelId="{C4307136-6F5C-4708-88A4-F5E55D78C38F}">
      <dgm:prSet phldrT="[Text]"/>
      <dgm:spPr/>
      <dgm:t>
        <a:bodyPr/>
        <a:lstStyle/>
        <a:p>
          <a:r>
            <a:rPr lang="en-IN"/>
            <a:t>Data Collection &amp; Analysis</a:t>
          </a:r>
        </a:p>
      </dgm:t>
    </dgm:pt>
    <dgm:pt modelId="{8D572226-78ED-4C29-86AE-48B1209AA076}" type="parTrans" cxnId="{A321BDDA-9D40-4A26-97F2-CFF0229E4FEF}">
      <dgm:prSet/>
      <dgm:spPr/>
      <dgm:t>
        <a:bodyPr/>
        <a:lstStyle/>
        <a:p>
          <a:endParaRPr lang="en-IN"/>
        </a:p>
      </dgm:t>
    </dgm:pt>
    <dgm:pt modelId="{E8AFF51C-BFCE-4C3E-8566-985737423485}" type="sibTrans" cxnId="{A321BDDA-9D40-4A26-97F2-CFF0229E4FEF}">
      <dgm:prSet/>
      <dgm:spPr/>
      <dgm:t>
        <a:bodyPr/>
        <a:lstStyle/>
        <a:p>
          <a:endParaRPr lang="en-IN"/>
        </a:p>
      </dgm:t>
    </dgm:pt>
    <dgm:pt modelId="{276AA8FA-6013-4246-8FE7-44ADDDDDC9B5}">
      <dgm:prSet phldrT="[Text]"/>
      <dgm:spPr/>
      <dgm:t>
        <a:bodyPr/>
        <a:lstStyle/>
        <a:p>
          <a:r>
            <a:rPr lang="en-IN"/>
            <a:t>Moving  average calculation</a:t>
          </a:r>
        </a:p>
      </dgm:t>
    </dgm:pt>
    <dgm:pt modelId="{B572C463-8C6C-4CF4-9669-89D81383637D}" type="parTrans" cxnId="{5FCF26E1-D588-4CCF-A243-B1341CD56E48}">
      <dgm:prSet/>
      <dgm:spPr/>
      <dgm:t>
        <a:bodyPr/>
        <a:lstStyle/>
        <a:p>
          <a:endParaRPr lang="en-IN"/>
        </a:p>
      </dgm:t>
    </dgm:pt>
    <dgm:pt modelId="{30503745-2777-4C0C-AB6E-F3093B9196BD}" type="sibTrans" cxnId="{5FCF26E1-D588-4CCF-A243-B1341CD56E48}">
      <dgm:prSet/>
      <dgm:spPr/>
      <dgm:t>
        <a:bodyPr/>
        <a:lstStyle/>
        <a:p>
          <a:endParaRPr lang="en-IN"/>
        </a:p>
      </dgm:t>
    </dgm:pt>
    <dgm:pt modelId="{26350D62-1501-4CF2-9515-93A00EE88556}">
      <dgm:prSet phldrT="[Text]"/>
      <dgm:spPr/>
      <dgm:t>
        <a:bodyPr/>
        <a:lstStyle/>
        <a:p>
          <a:r>
            <a:rPr lang="en-IN"/>
            <a:t>Determination of the transition matrix</a:t>
          </a:r>
        </a:p>
      </dgm:t>
    </dgm:pt>
    <dgm:pt modelId="{06C053CA-685F-461C-817B-AE4B390A7BF3}" type="parTrans" cxnId="{137C09F9-9B2A-4A28-B03A-5B0D828B6C5F}">
      <dgm:prSet/>
      <dgm:spPr/>
      <dgm:t>
        <a:bodyPr/>
        <a:lstStyle/>
        <a:p>
          <a:endParaRPr lang="en-IN"/>
        </a:p>
      </dgm:t>
    </dgm:pt>
    <dgm:pt modelId="{60C3991B-8532-4297-BFB7-E645979310C0}" type="sibTrans" cxnId="{137C09F9-9B2A-4A28-B03A-5B0D828B6C5F}">
      <dgm:prSet/>
      <dgm:spPr/>
      <dgm:t>
        <a:bodyPr/>
        <a:lstStyle/>
        <a:p>
          <a:endParaRPr lang="en-IN"/>
        </a:p>
      </dgm:t>
    </dgm:pt>
    <dgm:pt modelId="{18856CF1-2F78-437D-B8F7-E6BE4C3F35B6}">
      <dgm:prSet phldrT="[Text]"/>
      <dgm:spPr/>
      <dgm:t>
        <a:bodyPr/>
        <a:lstStyle/>
        <a:p>
          <a:r>
            <a:rPr lang="en-IN"/>
            <a:t>Probability determination of each transition</a:t>
          </a:r>
        </a:p>
      </dgm:t>
    </dgm:pt>
    <dgm:pt modelId="{6A5C9D01-4A67-414D-8D9B-2EEF50342781}" type="parTrans" cxnId="{2938BEBB-1891-4947-8CE8-227812558014}">
      <dgm:prSet/>
      <dgm:spPr/>
      <dgm:t>
        <a:bodyPr/>
        <a:lstStyle/>
        <a:p>
          <a:endParaRPr lang="en-IN"/>
        </a:p>
      </dgm:t>
    </dgm:pt>
    <dgm:pt modelId="{76E95931-0D0D-4EFA-B036-BD3FB3563055}" type="sibTrans" cxnId="{2938BEBB-1891-4947-8CE8-227812558014}">
      <dgm:prSet/>
      <dgm:spPr/>
      <dgm:t>
        <a:bodyPr/>
        <a:lstStyle/>
        <a:p>
          <a:endParaRPr lang="en-IN"/>
        </a:p>
      </dgm:t>
    </dgm:pt>
    <dgm:pt modelId="{C848449D-7915-4F4D-A06B-B97B182D55A6}">
      <dgm:prSet phldrT="[Text]"/>
      <dgm:spPr/>
      <dgm:t>
        <a:bodyPr/>
        <a:lstStyle/>
        <a:p>
          <a:r>
            <a:rPr lang="en-IN"/>
            <a:t>Determination of the steady state probabilities</a:t>
          </a:r>
        </a:p>
      </dgm:t>
    </dgm:pt>
    <dgm:pt modelId="{2D40AFF4-72B3-4831-B0EA-8621753F1692}" type="parTrans" cxnId="{3C52C54E-6DA9-448C-BEDC-0AE1F6C0456D}">
      <dgm:prSet/>
      <dgm:spPr/>
      <dgm:t>
        <a:bodyPr/>
        <a:lstStyle/>
        <a:p>
          <a:endParaRPr lang="en-IN"/>
        </a:p>
      </dgm:t>
    </dgm:pt>
    <dgm:pt modelId="{6CA04E3B-FFA5-4751-AD34-A4FF489FD6F8}" type="sibTrans" cxnId="{3C52C54E-6DA9-448C-BEDC-0AE1F6C0456D}">
      <dgm:prSet/>
      <dgm:spPr/>
      <dgm:t>
        <a:bodyPr/>
        <a:lstStyle/>
        <a:p>
          <a:endParaRPr lang="en-IN"/>
        </a:p>
      </dgm:t>
    </dgm:pt>
    <dgm:pt modelId="{2100D725-70F5-488C-89EA-86D2D8D379CA}">
      <dgm:prSet phldrT="[Text]"/>
      <dgm:spPr/>
      <dgm:t>
        <a:bodyPr/>
        <a:lstStyle/>
        <a:p>
          <a:r>
            <a:rPr lang="en-IN" dirty="0" smtClean="0"/>
            <a:t>Calculation </a:t>
          </a:r>
          <a:r>
            <a:rPr lang="en-IN" dirty="0"/>
            <a:t>of the steady state probabilities to aid in prediction.</a:t>
          </a:r>
        </a:p>
      </dgm:t>
    </dgm:pt>
    <dgm:pt modelId="{0C35CA64-4C11-4B42-A52B-B19FF3B7B59D}" type="parTrans" cxnId="{3AC829F4-8BEF-4A03-84CE-028A71276879}">
      <dgm:prSet/>
      <dgm:spPr/>
      <dgm:t>
        <a:bodyPr/>
        <a:lstStyle/>
        <a:p>
          <a:endParaRPr lang="en-IN"/>
        </a:p>
      </dgm:t>
    </dgm:pt>
    <dgm:pt modelId="{095E12C4-A48B-41C1-B0C8-4421F340C58E}" type="sibTrans" cxnId="{3AC829F4-8BEF-4A03-84CE-028A71276879}">
      <dgm:prSet/>
      <dgm:spPr/>
      <dgm:t>
        <a:bodyPr/>
        <a:lstStyle/>
        <a:p>
          <a:endParaRPr lang="en-IN"/>
        </a:p>
      </dgm:t>
    </dgm:pt>
    <dgm:pt modelId="{5DE2081C-37CE-4EF8-8AB0-E6556DA9F714}">
      <dgm:prSet phldrT="[Text]"/>
      <dgm:spPr/>
      <dgm:t>
        <a:bodyPr/>
        <a:lstStyle/>
        <a:p>
          <a:r>
            <a:rPr lang="en-IN"/>
            <a:t>Prediction</a:t>
          </a:r>
        </a:p>
      </dgm:t>
    </dgm:pt>
    <dgm:pt modelId="{8ECC38E4-BBEF-4876-8741-6AE330BF5FD7}" type="parTrans" cxnId="{944612FD-850B-4E2A-B3E1-D7E77901DBBD}">
      <dgm:prSet/>
      <dgm:spPr/>
      <dgm:t>
        <a:bodyPr/>
        <a:lstStyle/>
        <a:p>
          <a:endParaRPr lang="en-IN"/>
        </a:p>
      </dgm:t>
    </dgm:pt>
    <dgm:pt modelId="{C91717EB-4E07-410C-BA56-76DA946C47FC}" type="sibTrans" cxnId="{944612FD-850B-4E2A-B3E1-D7E77901DBBD}">
      <dgm:prSet/>
      <dgm:spPr/>
      <dgm:t>
        <a:bodyPr/>
        <a:lstStyle/>
        <a:p>
          <a:endParaRPr lang="en-IN"/>
        </a:p>
      </dgm:t>
    </dgm:pt>
    <dgm:pt modelId="{2EB107E0-008B-4BE6-9E4B-A607CA47835E}">
      <dgm:prSet phldrT="[Text]"/>
      <dgm:spPr/>
      <dgm:t>
        <a:bodyPr/>
        <a:lstStyle/>
        <a:p>
          <a:r>
            <a:rPr lang="en-IN"/>
            <a:t>Predict the most probable opening and closing values for the selected stock on the next day.</a:t>
          </a:r>
        </a:p>
      </dgm:t>
    </dgm:pt>
    <dgm:pt modelId="{D9829509-567D-4256-BBFE-C6B8C8BE01E9}" type="parTrans" cxnId="{A2AF644F-3031-40B3-9804-71A5093696BA}">
      <dgm:prSet/>
      <dgm:spPr/>
      <dgm:t>
        <a:bodyPr/>
        <a:lstStyle/>
        <a:p>
          <a:endParaRPr lang="en-IN"/>
        </a:p>
      </dgm:t>
    </dgm:pt>
    <dgm:pt modelId="{4A9DFBF5-2378-493E-BA54-57AC23F7BF8A}" type="sibTrans" cxnId="{A2AF644F-3031-40B3-9804-71A5093696BA}">
      <dgm:prSet/>
      <dgm:spPr/>
      <dgm:t>
        <a:bodyPr/>
        <a:lstStyle/>
        <a:p>
          <a:endParaRPr lang="en-IN"/>
        </a:p>
      </dgm:t>
    </dgm:pt>
    <dgm:pt modelId="{0AA1D8E3-3658-430A-9016-C6D5190C9875}">
      <dgm:prSet phldrT="[Text]"/>
      <dgm:spPr/>
      <dgm:t>
        <a:bodyPr/>
        <a:lstStyle/>
        <a:p>
          <a:r>
            <a:rPr lang="en-IN"/>
            <a:t>Bin calculation</a:t>
          </a:r>
        </a:p>
      </dgm:t>
    </dgm:pt>
    <dgm:pt modelId="{E7BA102F-7D51-4D1C-BF5A-AB9EE0222D41}" type="parTrans" cxnId="{2740B5E9-8471-4A37-AA22-45FC1C46C68C}">
      <dgm:prSet/>
      <dgm:spPr/>
      <dgm:t>
        <a:bodyPr/>
        <a:lstStyle/>
        <a:p>
          <a:endParaRPr lang="en-IN"/>
        </a:p>
      </dgm:t>
    </dgm:pt>
    <dgm:pt modelId="{FA2CFA97-916E-4115-8159-AA293A3864C6}" type="sibTrans" cxnId="{2740B5E9-8471-4A37-AA22-45FC1C46C68C}">
      <dgm:prSet/>
      <dgm:spPr/>
      <dgm:t>
        <a:bodyPr/>
        <a:lstStyle/>
        <a:p>
          <a:endParaRPr lang="en-IN"/>
        </a:p>
      </dgm:t>
    </dgm:pt>
    <dgm:pt modelId="{26317036-47F0-4945-8C44-B1FDA2482374}">
      <dgm:prSet phldrT="[Text]"/>
      <dgm:spPr/>
      <dgm:t>
        <a:bodyPr/>
        <a:lstStyle/>
        <a:p>
          <a:r>
            <a:rPr lang="en-IN"/>
            <a:t>Determination of the intervals(quartiles)</a:t>
          </a:r>
        </a:p>
      </dgm:t>
    </dgm:pt>
    <dgm:pt modelId="{9DA11D1A-3BC7-4139-84CB-5C33A54FB5DD}" type="parTrans" cxnId="{F879A627-0476-446C-9AB7-1F6ADCC2F740}">
      <dgm:prSet/>
      <dgm:spPr/>
      <dgm:t>
        <a:bodyPr/>
        <a:lstStyle/>
        <a:p>
          <a:endParaRPr lang="en-IN"/>
        </a:p>
      </dgm:t>
    </dgm:pt>
    <dgm:pt modelId="{898094F5-FC1A-4214-B02A-F447FE97671B}" type="sibTrans" cxnId="{F879A627-0476-446C-9AB7-1F6ADCC2F740}">
      <dgm:prSet/>
      <dgm:spPr/>
      <dgm:t>
        <a:bodyPr/>
        <a:lstStyle/>
        <a:p>
          <a:endParaRPr lang="en-IN"/>
        </a:p>
      </dgm:t>
    </dgm:pt>
    <dgm:pt modelId="{A9896886-FF28-4261-9761-65C2FE55B17A}">
      <dgm:prSet phldrT="[Text]"/>
      <dgm:spPr/>
      <dgm:t>
        <a:bodyPr/>
        <a:lstStyle/>
        <a:p>
          <a:r>
            <a:rPr lang="en-IN"/>
            <a:t>Depiction in the transition matrix</a:t>
          </a:r>
        </a:p>
      </dgm:t>
    </dgm:pt>
    <dgm:pt modelId="{19E07AE3-68C7-4F2A-B23D-37F1BC30ECD1}" type="parTrans" cxnId="{2A64D2D9-0290-4469-8720-4DC0B960F9D1}">
      <dgm:prSet/>
      <dgm:spPr/>
      <dgm:t>
        <a:bodyPr/>
        <a:lstStyle/>
        <a:p>
          <a:endParaRPr lang="en-IN"/>
        </a:p>
      </dgm:t>
    </dgm:pt>
    <dgm:pt modelId="{CBF99ED3-D13E-479C-8A45-052DE098B19D}" type="sibTrans" cxnId="{2A64D2D9-0290-4469-8720-4DC0B960F9D1}">
      <dgm:prSet/>
      <dgm:spPr/>
      <dgm:t>
        <a:bodyPr/>
        <a:lstStyle/>
        <a:p>
          <a:endParaRPr lang="en-IN"/>
        </a:p>
      </dgm:t>
    </dgm:pt>
    <dgm:pt modelId="{E7BA6FEB-2FF5-47DA-AC37-5E90A8977AED}" type="pres">
      <dgm:prSet presAssocID="{A0B228B6-672F-4F70-9AF7-A8FB7DF1ABFC}" presName="cycleMatrixDiagram" presStyleCnt="0">
        <dgm:presLayoutVars>
          <dgm:chMax val="1"/>
          <dgm:dir/>
          <dgm:animLvl val="lvl"/>
          <dgm:resizeHandles val="exact"/>
        </dgm:presLayoutVars>
      </dgm:prSet>
      <dgm:spPr/>
      <dgm:t>
        <a:bodyPr/>
        <a:lstStyle/>
        <a:p>
          <a:endParaRPr lang="en-IN"/>
        </a:p>
      </dgm:t>
    </dgm:pt>
    <dgm:pt modelId="{33F16239-D2AC-43EF-8ABB-20DE57DB87FD}" type="pres">
      <dgm:prSet presAssocID="{A0B228B6-672F-4F70-9AF7-A8FB7DF1ABFC}" presName="children" presStyleCnt="0"/>
      <dgm:spPr/>
    </dgm:pt>
    <dgm:pt modelId="{9D213C4B-5416-4B56-AF29-E2350025E907}" type="pres">
      <dgm:prSet presAssocID="{A0B228B6-672F-4F70-9AF7-A8FB7DF1ABFC}" presName="child1group" presStyleCnt="0"/>
      <dgm:spPr/>
    </dgm:pt>
    <dgm:pt modelId="{E73C339E-660A-435C-A755-2CA8B672E57B}" type="pres">
      <dgm:prSet presAssocID="{A0B228B6-672F-4F70-9AF7-A8FB7DF1ABFC}" presName="child1" presStyleLbl="bgAcc1" presStyleIdx="0" presStyleCnt="4"/>
      <dgm:spPr/>
      <dgm:t>
        <a:bodyPr/>
        <a:lstStyle/>
        <a:p>
          <a:endParaRPr lang="en-IN"/>
        </a:p>
      </dgm:t>
    </dgm:pt>
    <dgm:pt modelId="{0B62A949-7BF5-4652-969E-FD3C366BE4E7}" type="pres">
      <dgm:prSet presAssocID="{A0B228B6-672F-4F70-9AF7-A8FB7DF1ABFC}" presName="child1Text" presStyleLbl="bgAcc1" presStyleIdx="0" presStyleCnt="4">
        <dgm:presLayoutVars>
          <dgm:bulletEnabled val="1"/>
        </dgm:presLayoutVars>
      </dgm:prSet>
      <dgm:spPr/>
      <dgm:t>
        <a:bodyPr/>
        <a:lstStyle/>
        <a:p>
          <a:endParaRPr lang="en-IN"/>
        </a:p>
      </dgm:t>
    </dgm:pt>
    <dgm:pt modelId="{6A45D07A-011F-4DE3-8773-3FC62541613B}" type="pres">
      <dgm:prSet presAssocID="{A0B228B6-672F-4F70-9AF7-A8FB7DF1ABFC}" presName="child2group" presStyleCnt="0"/>
      <dgm:spPr/>
    </dgm:pt>
    <dgm:pt modelId="{3921B1CE-0C2F-49DB-8F18-3229626AD590}" type="pres">
      <dgm:prSet presAssocID="{A0B228B6-672F-4F70-9AF7-A8FB7DF1ABFC}" presName="child2" presStyleLbl="bgAcc1" presStyleIdx="1" presStyleCnt="4"/>
      <dgm:spPr/>
      <dgm:t>
        <a:bodyPr/>
        <a:lstStyle/>
        <a:p>
          <a:endParaRPr lang="en-IN"/>
        </a:p>
      </dgm:t>
    </dgm:pt>
    <dgm:pt modelId="{584BB1E0-859D-4630-BBCA-DB2DC052E22B}" type="pres">
      <dgm:prSet presAssocID="{A0B228B6-672F-4F70-9AF7-A8FB7DF1ABFC}" presName="child2Text" presStyleLbl="bgAcc1" presStyleIdx="1" presStyleCnt="4">
        <dgm:presLayoutVars>
          <dgm:bulletEnabled val="1"/>
        </dgm:presLayoutVars>
      </dgm:prSet>
      <dgm:spPr/>
      <dgm:t>
        <a:bodyPr/>
        <a:lstStyle/>
        <a:p>
          <a:endParaRPr lang="en-IN"/>
        </a:p>
      </dgm:t>
    </dgm:pt>
    <dgm:pt modelId="{83E92BC5-793F-471D-8B37-FF4154F602B2}" type="pres">
      <dgm:prSet presAssocID="{A0B228B6-672F-4F70-9AF7-A8FB7DF1ABFC}" presName="child3group" presStyleCnt="0"/>
      <dgm:spPr/>
    </dgm:pt>
    <dgm:pt modelId="{C4A88DEB-39C0-40DE-824C-682D8C14B447}" type="pres">
      <dgm:prSet presAssocID="{A0B228B6-672F-4F70-9AF7-A8FB7DF1ABFC}" presName="child3" presStyleLbl="bgAcc1" presStyleIdx="2" presStyleCnt="4"/>
      <dgm:spPr/>
      <dgm:t>
        <a:bodyPr/>
        <a:lstStyle/>
        <a:p>
          <a:endParaRPr lang="en-IN"/>
        </a:p>
      </dgm:t>
    </dgm:pt>
    <dgm:pt modelId="{8797CD3F-AAB8-442A-BE29-69A908BD0FDD}" type="pres">
      <dgm:prSet presAssocID="{A0B228B6-672F-4F70-9AF7-A8FB7DF1ABFC}" presName="child3Text" presStyleLbl="bgAcc1" presStyleIdx="2" presStyleCnt="4">
        <dgm:presLayoutVars>
          <dgm:bulletEnabled val="1"/>
        </dgm:presLayoutVars>
      </dgm:prSet>
      <dgm:spPr/>
      <dgm:t>
        <a:bodyPr/>
        <a:lstStyle/>
        <a:p>
          <a:endParaRPr lang="en-IN"/>
        </a:p>
      </dgm:t>
    </dgm:pt>
    <dgm:pt modelId="{68F0DE07-3B42-4749-ACD9-BCDA2DA060F0}" type="pres">
      <dgm:prSet presAssocID="{A0B228B6-672F-4F70-9AF7-A8FB7DF1ABFC}" presName="child4group" presStyleCnt="0"/>
      <dgm:spPr/>
    </dgm:pt>
    <dgm:pt modelId="{5DEBBBAB-8E5F-47E6-85D1-CDEF8ADD818C}" type="pres">
      <dgm:prSet presAssocID="{A0B228B6-672F-4F70-9AF7-A8FB7DF1ABFC}" presName="child4" presStyleLbl="bgAcc1" presStyleIdx="3" presStyleCnt="4"/>
      <dgm:spPr/>
      <dgm:t>
        <a:bodyPr/>
        <a:lstStyle/>
        <a:p>
          <a:endParaRPr lang="en-IN"/>
        </a:p>
      </dgm:t>
    </dgm:pt>
    <dgm:pt modelId="{3D2B5F2F-A73E-4AFD-AFAC-3703979C4EC0}" type="pres">
      <dgm:prSet presAssocID="{A0B228B6-672F-4F70-9AF7-A8FB7DF1ABFC}" presName="child4Text" presStyleLbl="bgAcc1" presStyleIdx="3" presStyleCnt="4">
        <dgm:presLayoutVars>
          <dgm:bulletEnabled val="1"/>
        </dgm:presLayoutVars>
      </dgm:prSet>
      <dgm:spPr/>
      <dgm:t>
        <a:bodyPr/>
        <a:lstStyle/>
        <a:p>
          <a:endParaRPr lang="en-IN"/>
        </a:p>
      </dgm:t>
    </dgm:pt>
    <dgm:pt modelId="{BEE87060-6D03-41F1-A0F8-1E789F4E7A44}" type="pres">
      <dgm:prSet presAssocID="{A0B228B6-672F-4F70-9AF7-A8FB7DF1ABFC}" presName="childPlaceholder" presStyleCnt="0"/>
      <dgm:spPr/>
    </dgm:pt>
    <dgm:pt modelId="{C5DE3030-8805-48B0-83C8-045F27DB5205}" type="pres">
      <dgm:prSet presAssocID="{A0B228B6-672F-4F70-9AF7-A8FB7DF1ABFC}" presName="circle" presStyleCnt="0"/>
      <dgm:spPr/>
    </dgm:pt>
    <dgm:pt modelId="{CC85C109-D6DD-4033-86E8-704915069E24}" type="pres">
      <dgm:prSet presAssocID="{A0B228B6-672F-4F70-9AF7-A8FB7DF1ABFC}" presName="quadrant1" presStyleLbl="node1" presStyleIdx="0" presStyleCnt="4">
        <dgm:presLayoutVars>
          <dgm:chMax val="1"/>
          <dgm:bulletEnabled val="1"/>
        </dgm:presLayoutVars>
      </dgm:prSet>
      <dgm:spPr/>
      <dgm:t>
        <a:bodyPr/>
        <a:lstStyle/>
        <a:p>
          <a:endParaRPr lang="en-IN"/>
        </a:p>
      </dgm:t>
    </dgm:pt>
    <dgm:pt modelId="{4D345BF6-2DA9-41E3-8DB5-76F2527F9983}" type="pres">
      <dgm:prSet presAssocID="{A0B228B6-672F-4F70-9AF7-A8FB7DF1ABFC}" presName="quadrant2" presStyleLbl="node1" presStyleIdx="1" presStyleCnt="4">
        <dgm:presLayoutVars>
          <dgm:chMax val="1"/>
          <dgm:bulletEnabled val="1"/>
        </dgm:presLayoutVars>
      </dgm:prSet>
      <dgm:spPr/>
      <dgm:t>
        <a:bodyPr/>
        <a:lstStyle/>
        <a:p>
          <a:endParaRPr lang="en-IN"/>
        </a:p>
      </dgm:t>
    </dgm:pt>
    <dgm:pt modelId="{F521D8D7-4583-490F-904D-D85C007B7890}" type="pres">
      <dgm:prSet presAssocID="{A0B228B6-672F-4F70-9AF7-A8FB7DF1ABFC}" presName="quadrant3" presStyleLbl="node1" presStyleIdx="2" presStyleCnt="4">
        <dgm:presLayoutVars>
          <dgm:chMax val="1"/>
          <dgm:bulletEnabled val="1"/>
        </dgm:presLayoutVars>
      </dgm:prSet>
      <dgm:spPr/>
      <dgm:t>
        <a:bodyPr/>
        <a:lstStyle/>
        <a:p>
          <a:endParaRPr lang="en-IN"/>
        </a:p>
      </dgm:t>
    </dgm:pt>
    <dgm:pt modelId="{A072E50C-6E41-44C3-9E4C-789454C82E5C}" type="pres">
      <dgm:prSet presAssocID="{A0B228B6-672F-4F70-9AF7-A8FB7DF1ABFC}" presName="quadrant4" presStyleLbl="node1" presStyleIdx="3" presStyleCnt="4">
        <dgm:presLayoutVars>
          <dgm:chMax val="1"/>
          <dgm:bulletEnabled val="1"/>
        </dgm:presLayoutVars>
      </dgm:prSet>
      <dgm:spPr/>
      <dgm:t>
        <a:bodyPr/>
        <a:lstStyle/>
        <a:p>
          <a:endParaRPr lang="en-IN"/>
        </a:p>
      </dgm:t>
    </dgm:pt>
    <dgm:pt modelId="{A4754E3E-2B2F-4071-BF21-FB74FCF58776}" type="pres">
      <dgm:prSet presAssocID="{A0B228B6-672F-4F70-9AF7-A8FB7DF1ABFC}" presName="quadrantPlaceholder" presStyleCnt="0"/>
      <dgm:spPr/>
    </dgm:pt>
    <dgm:pt modelId="{CB648257-FEEB-461F-AC1B-DDB9DFD3A138}" type="pres">
      <dgm:prSet presAssocID="{A0B228B6-672F-4F70-9AF7-A8FB7DF1ABFC}" presName="center1" presStyleLbl="fgShp" presStyleIdx="0" presStyleCnt="2"/>
      <dgm:spPr/>
    </dgm:pt>
    <dgm:pt modelId="{DF545DC5-BE22-4509-A039-BF26DF5DC664}" type="pres">
      <dgm:prSet presAssocID="{A0B228B6-672F-4F70-9AF7-A8FB7DF1ABFC}" presName="center2" presStyleLbl="fgShp" presStyleIdx="1" presStyleCnt="2"/>
      <dgm:spPr/>
    </dgm:pt>
  </dgm:ptLst>
  <dgm:cxnLst>
    <dgm:cxn modelId="{CDD58973-650D-4EE7-B4D7-1E763AA32525}" type="presOf" srcId="{0AA1D8E3-3658-430A-9016-C6D5190C9875}" destId="{0B62A949-7BF5-4652-969E-FD3C366BE4E7}" srcOrd="1" destOrd="1" presId="urn:microsoft.com/office/officeart/2005/8/layout/cycle4#1"/>
    <dgm:cxn modelId="{A321BDDA-9D40-4A26-97F2-CFF0229E4FEF}" srcId="{A0B228B6-672F-4F70-9AF7-A8FB7DF1ABFC}" destId="{C4307136-6F5C-4708-88A4-F5E55D78C38F}" srcOrd="0" destOrd="0" parTransId="{8D572226-78ED-4C29-86AE-48B1209AA076}" sibTransId="{E8AFF51C-BFCE-4C3E-8566-985737423485}"/>
    <dgm:cxn modelId="{00A88376-BDCD-49A6-90B2-F6CCD1F0FAA8}" type="presOf" srcId="{276AA8FA-6013-4246-8FE7-44ADDDDDC9B5}" destId="{E73C339E-660A-435C-A755-2CA8B672E57B}" srcOrd="0" destOrd="0" presId="urn:microsoft.com/office/officeart/2005/8/layout/cycle4#1"/>
    <dgm:cxn modelId="{3AC829F4-8BEF-4A03-84CE-028A71276879}" srcId="{C848449D-7915-4F4D-A06B-B97B182D55A6}" destId="{2100D725-70F5-488C-89EA-86D2D8D379CA}" srcOrd="0" destOrd="0" parTransId="{0C35CA64-4C11-4B42-A52B-B19FF3B7B59D}" sibTransId="{095E12C4-A48B-41C1-B0C8-4421F340C58E}"/>
    <dgm:cxn modelId="{84F8754A-2FBC-4009-B2C1-1391FEB9B00D}" type="presOf" srcId="{2100D725-70F5-488C-89EA-86D2D8D379CA}" destId="{8797CD3F-AAB8-442A-BE29-69A908BD0FDD}" srcOrd="1" destOrd="0" presId="urn:microsoft.com/office/officeart/2005/8/layout/cycle4#1"/>
    <dgm:cxn modelId="{944612FD-850B-4E2A-B3E1-D7E77901DBBD}" srcId="{A0B228B6-672F-4F70-9AF7-A8FB7DF1ABFC}" destId="{5DE2081C-37CE-4EF8-8AB0-E6556DA9F714}" srcOrd="3" destOrd="0" parTransId="{8ECC38E4-BBEF-4876-8741-6AE330BF5FD7}" sibTransId="{C91717EB-4E07-410C-BA56-76DA946C47FC}"/>
    <dgm:cxn modelId="{47539E9A-F9CB-462D-93B7-E2221A0D3F18}" type="presOf" srcId="{C4307136-6F5C-4708-88A4-F5E55D78C38F}" destId="{CC85C109-D6DD-4033-86E8-704915069E24}" srcOrd="0" destOrd="0" presId="urn:microsoft.com/office/officeart/2005/8/layout/cycle4#1"/>
    <dgm:cxn modelId="{A2AF644F-3031-40B3-9804-71A5093696BA}" srcId="{5DE2081C-37CE-4EF8-8AB0-E6556DA9F714}" destId="{2EB107E0-008B-4BE6-9E4B-A607CA47835E}" srcOrd="0" destOrd="0" parTransId="{D9829509-567D-4256-BBFE-C6B8C8BE01E9}" sibTransId="{4A9DFBF5-2378-493E-BA54-57AC23F7BF8A}"/>
    <dgm:cxn modelId="{6816FEC0-4EC4-4620-BB6F-D68E55BF7020}" type="presOf" srcId="{2EB107E0-008B-4BE6-9E4B-A607CA47835E}" destId="{5DEBBBAB-8E5F-47E6-85D1-CDEF8ADD818C}" srcOrd="0" destOrd="0" presId="urn:microsoft.com/office/officeart/2005/8/layout/cycle4#1"/>
    <dgm:cxn modelId="{B06ABCEC-61A3-4BA4-B08A-F88008E86797}" type="presOf" srcId="{26317036-47F0-4945-8C44-B1FDA2482374}" destId="{E73C339E-660A-435C-A755-2CA8B672E57B}" srcOrd="0" destOrd="2" presId="urn:microsoft.com/office/officeart/2005/8/layout/cycle4#1"/>
    <dgm:cxn modelId="{2740B5E9-8471-4A37-AA22-45FC1C46C68C}" srcId="{C4307136-6F5C-4708-88A4-F5E55D78C38F}" destId="{0AA1D8E3-3658-430A-9016-C6D5190C9875}" srcOrd="1" destOrd="0" parTransId="{E7BA102F-7D51-4D1C-BF5A-AB9EE0222D41}" sibTransId="{FA2CFA97-916E-4115-8159-AA293A3864C6}"/>
    <dgm:cxn modelId="{5FCF26E1-D588-4CCF-A243-B1341CD56E48}" srcId="{C4307136-6F5C-4708-88A4-F5E55D78C38F}" destId="{276AA8FA-6013-4246-8FE7-44ADDDDDC9B5}" srcOrd="0" destOrd="0" parTransId="{B572C463-8C6C-4CF4-9669-89D81383637D}" sibTransId="{30503745-2777-4C0C-AB6E-F3093B9196BD}"/>
    <dgm:cxn modelId="{0F072E51-147F-4EF0-A689-C2B94D1075E8}" type="presOf" srcId="{26350D62-1501-4CF2-9515-93A00EE88556}" destId="{4D345BF6-2DA9-41E3-8DB5-76F2527F9983}" srcOrd="0" destOrd="0" presId="urn:microsoft.com/office/officeart/2005/8/layout/cycle4#1"/>
    <dgm:cxn modelId="{2938BEBB-1891-4947-8CE8-227812558014}" srcId="{26350D62-1501-4CF2-9515-93A00EE88556}" destId="{18856CF1-2F78-437D-B8F7-E6BE4C3F35B6}" srcOrd="0" destOrd="0" parTransId="{6A5C9D01-4A67-414D-8D9B-2EEF50342781}" sibTransId="{76E95931-0D0D-4EFA-B036-BD3FB3563055}"/>
    <dgm:cxn modelId="{830CAC87-1C73-4AB8-A291-D432FDA95CC8}" type="presOf" srcId="{26317036-47F0-4945-8C44-B1FDA2482374}" destId="{0B62A949-7BF5-4652-969E-FD3C366BE4E7}" srcOrd="1" destOrd="2" presId="urn:microsoft.com/office/officeart/2005/8/layout/cycle4#1"/>
    <dgm:cxn modelId="{EB27FCEF-62F0-4F15-92BE-D8BCB313C85D}" type="presOf" srcId="{18856CF1-2F78-437D-B8F7-E6BE4C3F35B6}" destId="{584BB1E0-859D-4630-BBCA-DB2DC052E22B}" srcOrd="1" destOrd="0" presId="urn:microsoft.com/office/officeart/2005/8/layout/cycle4#1"/>
    <dgm:cxn modelId="{9539483F-1378-4867-AFD1-DF7811F30CE4}" type="presOf" srcId="{A9896886-FF28-4261-9761-65C2FE55B17A}" destId="{584BB1E0-859D-4630-BBCA-DB2DC052E22B}" srcOrd="1" destOrd="1" presId="urn:microsoft.com/office/officeart/2005/8/layout/cycle4#1"/>
    <dgm:cxn modelId="{7BC5BFE4-CE9F-4106-B931-A4B25007A015}" type="presOf" srcId="{A9896886-FF28-4261-9761-65C2FE55B17A}" destId="{3921B1CE-0C2F-49DB-8F18-3229626AD590}" srcOrd="0" destOrd="1" presId="urn:microsoft.com/office/officeart/2005/8/layout/cycle4#1"/>
    <dgm:cxn modelId="{82EDCA0C-9338-4DA4-808F-0A42B465F3A2}" type="presOf" srcId="{0AA1D8E3-3658-430A-9016-C6D5190C9875}" destId="{E73C339E-660A-435C-A755-2CA8B672E57B}" srcOrd="0" destOrd="1" presId="urn:microsoft.com/office/officeart/2005/8/layout/cycle4#1"/>
    <dgm:cxn modelId="{137C09F9-9B2A-4A28-B03A-5B0D828B6C5F}" srcId="{A0B228B6-672F-4F70-9AF7-A8FB7DF1ABFC}" destId="{26350D62-1501-4CF2-9515-93A00EE88556}" srcOrd="1" destOrd="0" parTransId="{06C053CA-685F-461C-817B-AE4B390A7BF3}" sibTransId="{60C3991B-8532-4297-BFB7-E645979310C0}"/>
    <dgm:cxn modelId="{7FF029D7-966F-43CD-8482-391BB343E4EE}" type="presOf" srcId="{C848449D-7915-4F4D-A06B-B97B182D55A6}" destId="{F521D8D7-4583-490F-904D-D85C007B7890}" srcOrd="0" destOrd="0" presId="urn:microsoft.com/office/officeart/2005/8/layout/cycle4#1"/>
    <dgm:cxn modelId="{2464035E-F885-4BF4-BF98-A7598AB10836}" type="presOf" srcId="{2EB107E0-008B-4BE6-9E4B-A607CA47835E}" destId="{3D2B5F2F-A73E-4AFD-AFAC-3703979C4EC0}" srcOrd="1" destOrd="0" presId="urn:microsoft.com/office/officeart/2005/8/layout/cycle4#1"/>
    <dgm:cxn modelId="{2A64D2D9-0290-4469-8720-4DC0B960F9D1}" srcId="{26350D62-1501-4CF2-9515-93A00EE88556}" destId="{A9896886-FF28-4261-9761-65C2FE55B17A}" srcOrd="1" destOrd="0" parTransId="{19E07AE3-68C7-4F2A-B23D-37F1BC30ECD1}" sibTransId="{CBF99ED3-D13E-479C-8A45-052DE098B19D}"/>
    <dgm:cxn modelId="{F879A627-0476-446C-9AB7-1F6ADCC2F740}" srcId="{C4307136-6F5C-4708-88A4-F5E55D78C38F}" destId="{26317036-47F0-4945-8C44-B1FDA2482374}" srcOrd="2" destOrd="0" parTransId="{9DA11D1A-3BC7-4139-84CB-5C33A54FB5DD}" sibTransId="{898094F5-FC1A-4214-B02A-F447FE97671B}"/>
    <dgm:cxn modelId="{AB02DC81-2128-4588-B905-1800B3FB20DA}" type="presOf" srcId="{18856CF1-2F78-437D-B8F7-E6BE4C3F35B6}" destId="{3921B1CE-0C2F-49DB-8F18-3229626AD590}" srcOrd="0" destOrd="0" presId="urn:microsoft.com/office/officeart/2005/8/layout/cycle4#1"/>
    <dgm:cxn modelId="{AC945265-E650-414E-B3ED-17827E9B1F38}" type="presOf" srcId="{A0B228B6-672F-4F70-9AF7-A8FB7DF1ABFC}" destId="{E7BA6FEB-2FF5-47DA-AC37-5E90A8977AED}" srcOrd="0" destOrd="0" presId="urn:microsoft.com/office/officeart/2005/8/layout/cycle4#1"/>
    <dgm:cxn modelId="{3C52C54E-6DA9-448C-BEDC-0AE1F6C0456D}" srcId="{A0B228B6-672F-4F70-9AF7-A8FB7DF1ABFC}" destId="{C848449D-7915-4F4D-A06B-B97B182D55A6}" srcOrd="2" destOrd="0" parTransId="{2D40AFF4-72B3-4831-B0EA-8621753F1692}" sibTransId="{6CA04E3B-FFA5-4751-AD34-A4FF489FD6F8}"/>
    <dgm:cxn modelId="{B188804A-F37D-47E3-900E-B375A7162D46}" type="presOf" srcId="{5DE2081C-37CE-4EF8-8AB0-E6556DA9F714}" destId="{A072E50C-6E41-44C3-9E4C-789454C82E5C}" srcOrd="0" destOrd="0" presId="urn:microsoft.com/office/officeart/2005/8/layout/cycle4#1"/>
    <dgm:cxn modelId="{0832B0BF-1F6C-4C02-AE6C-0D47342ECF19}" type="presOf" srcId="{276AA8FA-6013-4246-8FE7-44ADDDDDC9B5}" destId="{0B62A949-7BF5-4652-969E-FD3C366BE4E7}" srcOrd="1" destOrd="0" presId="urn:microsoft.com/office/officeart/2005/8/layout/cycle4#1"/>
    <dgm:cxn modelId="{0B0F628F-FCA2-470A-816F-1E2B2C9C57AA}" type="presOf" srcId="{2100D725-70F5-488C-89EA-86D2D8D379CA}" destId="{C4A88DEB-39C0-40DE-824C-682D8C14B447}" srcOrd="0" destOrd="0" presId="urn:microsoft.com/office/officeart/2005/8/layout/cycle4#1"/>
    <dgm:cxn modelId="{D15E2649-2138-40DE-8783-CB992912C8A0}" type="presParOf" srcId="{E7BA6FEB-2FF5-47DA-AC37-5E90A8977AED}" destId="{33F16239-D2AC-43EF-8ABB-20DE57DB87FD}" srcOrd="0" destOrd="0" presId="urn:microsoft.com/office/officeart/2005/8/layout/cycle4#1"/>
    <dgm:cxn modelId="{10226486-886C-444D-AE19-22B7F2D2713A}" type="presParOf" srcId="{33F16239-D2AC-43EF-8ABB-20DE57DB87FD}" destId="{9D213C4B-5416-4B56-AF29-E2350025E907}" srcOrd="0" destOrd="0" presId="urn:microsoft.com/office/officeart/2005/8/layout/cycle4#1"/>
    <dgm:cxn modelId="{1D63DDEC-A675-4108-A155-DEB9A0BEA297}" type="presParOf" srcId="{9D213C4B-5416-4B56-AF29-E2350025E907}" destId="{E73C339E-660A-435C-A755-2CA8B672E57B}" srcOrd="0" destOrd="0" presId="urn:microsoft.com/office/officeart/2005/8/layout/cycle4#1"/>
    <dgm:cxn modelId="{598CD40E-F9FC-4D11-819B-DE43246933C6}" type="presParOf" srcId="{9D213C4B-5416-4B56-AF29-E2350025E907}" destId="{0B62A949-7BF5-4652-969E-FD3C366BE4E7}" srcOrd="1" destOrd="0" presId="urn:microsoft.com/office/officeart/2005/8/layout/cycle4#1"/>
    <dgm:cxn modelId="{5191ABB6-494F-4784-B21E-82185A0FCE7A}" type="presParOf" srcId="{33F16239-D2AC-43EF-8ABB-20DE57DB87FD}" destId="{6A45D07A-011F-4DE3-8773-3FC62541613B}" srcOrd="1" destOrd="0" presId="urn:microsoft.com/office/officeart/2005/8/layout/cycle4#1"/>
    <dgm:cxn modelId="{F0AF5394-7D88-40BF-9D52-45C9B47B097D}" type="presParOf" srcId="{6A45D07A-011F-4DE3-8773-3FC62541613B}" destId="{3921B1CE-0C2F-49DB-8F18-3229626AD590}" srcOrd="0" destOrd="0" presId="urn:microsoft.com/office/officeart/2005/8/layout/cycle4#1"/>
    <dgm:cxn modelId="{D1DD4356-B80F-4C1E-A920-DA1367CD8678}" type="presParOf" srcId="{6A45D07A-011F-4DE3-8773-3FC62541613B}" destId="{584BB1E0-859D-4630-BBCA-DB2DC052E22B}" srcOrd="1" destOrd="0" presId="urn:microsoft.com/office/officeart/2005/8/layout/cycle4#1"/>
    <dgm:cxn modelId="{548BDE88-2DB2-4063-A8DD-EF155568185E}" type="presParOf" srcId="{33F16239-D2AC-43EF-8ABB-20DE57DB87FD}" destId="{83E92BC5-793F-471D-8B37-FF4154F602B2}" srcOrd="2" destOrd="0" presId="urn:microsoft.com/office/officeart/2005/8/layout/cycle4#1"/>
    <dgm:cxn modelId="{44F467E0-1202-4D47-96CF-063A0A208833}" type="presParOf" srcId="{83E92BC5-793F-471D-8B37-FF4154F602B2}" destId="{C4A88DEB-39C0-40DE-824C-682D8C14B447}" srcOrd="0" destOrd="0" presId="urn:microsoft.com/office/officeart/2005/8/layout/cycle4#1"/>
    <dgm:cxn modelId="{B5B3EC61-EFE3-4C4E-BB01-503DCB48ACB9}" type="presParOf" srcId="{83E92BC5-793F-471D-8B37-FF4154F602B2}" destId="{8797CD3F-AAB8-442A-BE29-69A908BD0FDD}" srcOrd="1" destOrd="0" presId="urn:microsoft.com/office/officeart/2005/8/layout/cycle4#1"/>
    <dgm:cxn modelId="{804FC02E-08C7-4F31-81F9-E087291B16C9}" type="presParOf" srcId="{33F16239-D2AC-43EF-8ABB-20DE57DB87FD}" destId="{68F0DE07-3B42-4749-ACD9-BCDA2DA060F0}" srcOrd="3" destOrd="0" presId="urn:microsoft.com/office/officeart/2005/8/layout/cycle4#1"/>
    <dgm:cxn modelId="{9AB268EC-D4FA-4E2E-9D76-19327180730F}" type="presParOf" srcId="{68F0DE07-3B42-4749-ACD9-BCDA2DA060F0}" destId="{5DEBBBAB-8E5F-47E6-85D1-CDEF8ADD818C}" srcOrd="0" destOrd="0" presId="urn:microsoft.com/office/officeart/2005/8/layout/cycle4#1"/>
    <dgm:cxn modelId="{22D8D02A-29B9-40EF-BEE8-069607B72E0F}" type="presParOf" srcId="{68F0DE07-3B42-4749-ACD9-BCDA2DA060F0}" destId="{3D2B5F2F-A73E-4AFD-AFAC-3703979C4EC0}" srcOrd="1" destOrd="0" presId="urn:microsoft.com/office/officeart/2005/8/layout/cycle4#1"/>
    <dgm:cxn modelId="{60858111-0AA2-4107-93BC-E9FDE26B1CEF}" type="presParOf" srcId="{33F16239-D2AC-43EF-8ABB-20DE57DB87FD}" destId="{BEE87060-6D03-41F1-A0F8-1E789F4E7A44}" srcOrd="4" destOrd="0" presId="urn:microsoft.com/office/officeart/2005/8/layout/cycle4#1"/>
    <dgm:cxn modelId="{96AB6A75-E425-42E1-B87C-67DC32228DA7}" type="presParOf" srcId="{E7BA6FEB-2FF5-47DA-AC37-5E90A8977AED}" destId="{C5DE3030-8805-48B0-83C8-045F27DB5205}" srcOrd="1" destOrd="0" presId="urn:microsoft.com/office/officeart/2005/8/layout/cycle4#1"/>
    <dgm:cxn modelId="{56C52CF9-2782-427F-A674-D879364B4413}" type="presParOf" srcId="{C5DE3030-8805-48B0-83C8-045F27DB5205}" destId="{CC85C109-D6DD-4033-86E8-704915069E24}" srcOrd="0" destOrd="0" presId="urn:microsoft.com/office/officeart/2005/8/layout/cycle4#1"/>
    <dgm:cxn modelId="{17297DE9-5507-4DC3-B8EF-32E74B7C5E6B}" type="presParOf" srcId="{C5DE3030-8805-48B0-83C8-045F27DB5205}" destId="{4D345BF6-2DA9-41E3-8DB5-76F2527F9983}" srcOrd="1" destOrd="0" presId="urn:microsoft.com/office/officeart/2005/8/layout/cycle4#1"/>
    <dgm:cxn modelId="{3561D5A9-9F78-41ED-B3AA-83D1C771F31E}" type="presParOf" srcId="{C5DE3030-8805-48B0-83C8-045F27DB5205}" destId="{F521D8D7-4583-490F-904D-D85C007B7890}" srcOrd="2" destOrd="0" presId="urn:microsoft.com/office/officeart/2005/8/layout/cycle4#1"/>
    <dgm:cxn modelId="{BEFD7295-5633-4ABA-A661-E947E0D0C594}" type="presParOf" srcId="{C5DE3030-8805-48B0-83C8-045F27DB5205}" destId="{A072E50C-6E41-44C3-9E4C-789454C82E5C}" srcOrd="3" destOrd="0" presId="urn:microsoft.com/office/officeart/2005/8/layout/cycle4#1"/>
    <dgm:cxn modelId="{F5EA1B88-5DDF-4F86-B6D5-C3EF876B5184}" type="presParOf" srcId="{C5DE3030-8805-48B0-83C8-045F27DB5205}" destId="{A4754E3E-2B2F-4071-BF21-FB74FCF58776}" srcOrd="4" destOrd="0" presId="urn:microsoft.com/office/officeart/2005/8/layout/cycle4#1"/>
    <dgm:cxn modelId="{655C5B58-8E2D-42D6-A026-55D67D46250C}" type="presParOf" srcId="{E7BA6FEB-2FF5-47DA-AC37-5E90A8977AED}" destId="{CB648257-FEEB-461F-AC1B-DDB9DFD3A138}" srcOrd="2" destOrd="0" presId="urn:microsoft.com/office/officeart/2005/8/layout/cycle4#1"/>
    <dgm:cxn modelId="{0069A95D-3028-4053-92F8-4F32AB2B910E}" type="presParOf" srcId="{E7BA6FEB-2FF5-47DA-AC37-5E90A8977AED}" destId="{DF545DC5-BE22-4509-A039-BF26DF5DC664}" srcOrd="3" destOrd="0" presId="urn:microsoft.com/office/officeart/2005/8/layout/cycle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88DEB-39C0-40DE-824C-682D8C14B447}">
      <dsp:nvSpPr>
        <dsp:cNvPr id="0" name=""/>
        <dsp:cNvSpPr/>
      </dsp:nvSpPr>
      <dsp:spPr>
        <a:xfrm>
          <a:off x="4949253" y="3525511"/>
          <a:ext cx="2561180" cy="165906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IN" sz="1300" kern="1200" dirty="0" smtClean="0"/>
            <a:t>Calculation </a:t>
          </a:r>
          <a:r>
            <a:rPr lang="en-IN" sz="1300" kern="1200" dirty="0"/>
            <a:t>of the steady state probabilities to aid in prediction.</a:t>
          </a:r>
        </a:p>
      </dsp:txBody>
      <dsp:txXfrm>
        <a:off x="5754052" y="3976721"/>
        <a:ext cx="1719938" cy="1171410"/>
      </dsp:txXfrm>
    </dsp:sp>
    <dsp:sp modelId="{5DEBBBAB-8E5F-47E6-85D1-CDEF8ADD818C}">
      <dsp:nvSpPr>
        <dsp:cNvPr id="0" name=""/>
        <dsp:cNvSpPr/>
      </dsp:nvSpPr>
      <dsp:spPr>
        <a:xfrm>
          <a:off x="770485" y="3525511"/>
          <a:ext cx="2561180" cy="165906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IN" sz="1300" kern="1200"/>
            <a:t>Predict the most probable opening and closing values for the selected stock on the next day.</a:t>
          </a:r>
        </a:p>
      </dsp:txBody>
      <dsp:txXfrm>
        <a:off x="806929" y="3976721"/>
        <a:ext cx="1719938" cy="1171410"/>
      </dsp:txXfrm>
    </dsp:sp>
    <dsp:sp modelId="{3921B1CE-0C2F-49DB-8F18-3229626AD590}">
      <dsp:nvSpPr>
        <dsp:cNvPr id="0" name=""/>
        <dsp:cNvSpPr/>
      </dsp:nvSpPr>
      <dsp:spPr>
        <a:xfrm>
          <a:off x="4949253" y="0"/>
          <a:ext cx="2561180" cy="165906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IN" sz="1300" kern="1200"/>
            <a:t>Probability determination of each transition</a:t>
          </a:r>
        </a:p>
        <a:p>
          <a:pPr marL="114300" lvl="1" indent="-114300" algn="l" defTabSz="577850">
            <a:lnSpc>
              <a:spcPct val="90000"/>
            </a:lnSpc>
            <a:spcBef>
              <a:spcPct val="0"/>
            </a:spcBef>
            <a:spcAft>
              <a:spcPct val="15000"/>
            </a:spcAft>
            <a:buChar char="••"/>
          </a:pPr>
          <a:r>
            <a:rPr lang="en-IN" sz="1300" kern="1200"/>
            <a:t>Depiction in the transition matrix</a:t>
          </a:r>
        </a:p>
      </dsp:txBody>
      <dsp:txXfrm>
        <a:off x="5754052" y="36444"/>
        <a:ext cx="1719938" cy="1171410"/>
      </dsp:txXfrm>
    </dsp:sp>
    <dsp:sp modelId="{E73C339E-660A-435C-A755-2CA8B672E57B}">
      <dsp:nvSpPr>
        <dsp:cNvPr id="0" name=""/>
        <dsp:cNvSpPr/>
      </dsp:nvSpPr>
      <dsp:spPr>
        <a:xfrm>
          <a:off x="770485" y="0"/>
          <a:ext cx="2561180" cy="165906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a:lnSpc>
              <a:spcPct val="90000"/>
            </a:lnSpc>
            <a:spcBef>
              <a:spcPct val="0"/>
            </a:spcBef>
            <a:spcAft>
              <a:spcPct val="15000"/>
            </a:spcAft>
            <a:buChar char="••"/>
          </a:pPr>
          <a:r>
            <a:rPr lang="en-IN" sz="1300" kern="1200"/>
            <a:t>Moving  average calculation</a:t>
          </a:r>
        </a:p>
        <a:p>
          <a:pPr marL="114300" lvl="1" indent="-114300" algn="l" defTabSz="577850">
            <a:lnSpc>
              <a:spcPct val="90000"/>
            </a:lnSpc>
            <a:spcBef>
              <a:spcPct val="0"/>
            </a:spcBef>
            <a:spcAft>
              <a:spcPct val="15000"/>
            </a:spcAft>
            <a:buChar char="••"/>
          </a:pPr>
          <a:r>
            <a:rPr lang="en-IN" sz="1300" kern="1200"/>
            <a:t>Bin calculation</a:t>
          </a:r>
        </a:p>
        <a:p>
          <a:pPr marL="114300" lvl="1" indent="-114300" algn="l" defTabSz="577850">
            <a:lnSpc>
              <a:spcPct val="90000"/>
            </a:lnSpc>
            <a:spcBef>
              <a:spcPct val="0"/>
            </a:spcBef>
            <a:spcAft>
              <a:spcPct val="15000"/>
            </a:spcAft>
            <a:buChar char="••"/>
          </a:pPr>
          <a:r>
            <a:rPr lang="en-IN" sz="1300" kern="1200"/>
            <a:t>Determination of the intervals(quartiles)</a:t>
          </a:r>
        </a:p>
      </dsp:txBody>
      <dsp:txXfrm>
        <a:off x="806929" y="36444"/>
        <a:ext cx="1719938" cy="1171410"/>
      </dsp:txXfrm>
    </dsp:sp>
    <dsp:sp modelId="{CC85C109-D6DD-4033-86E8-704915069E24}">
      <dsp:nvSpPr>
        <dsp:cNvPr id="0" name=""/>
        <dsp:cNvSpPr/>
      </dsp:nvSpPr>
      <dsp:spPr>
        <a:xfrm>
          <a:off x="1843692" y="295520"/>
          <a:ext cx="2244921" cy="224492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IN" sz="1700" kern="1200"/>
            <a:t>Data Collection &amp; Analysis</a:t>
          </a:r>
        </a:p>
      </dsp:txBody>
      <dsp:txXfrm>
        <a:off x="2501214" y="953042"/>
        <a:ext cx="1587399" cy="1587399"/>
      </dsp:txXfrm>
    </dsp:sp>
    <dsp:sp modelId="{4D345BF6-2DA9-41E3-8DB5-76F2527F9983}">
      <dsp:nvSpPr>
        <dsp:cNvPr id="0" name=""/>
        <dsp:cNvSpPr/>
      </dsp:nvSpPr>
      <dsp:spPr>
        <a:xfrm rot="5400000">
          <a:off x="4192305" y="295520"/>
          <a:ext cx="2244921" cy="224492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IN" sz="1700" kern="1200"/>
            <a:t>Determination of the transition matrix</a:t>
          </a:r>
        </a:p>
      </dsp:txBody>
      <dsp:txXfrm rot="-5400000">
        <a:off x="4192305" y="953042"/>
        <a:ext cx="1587399" cy="1587399"/>
      </dsp:txXfrm>
    </dsp:sp>
    <dsp:sp modelId="{F521D8D7-4583-490F-904D-D85C007B7890}">
      <dsp:nvSpPr>
        <dsp:cNvPr id="0" name=""/>
        <dsp:cNvSpPr/>
      </dsp:nvSpPr>
      <dsp:spPr>
        <a:xfrm rot="10800000">
          <a:off x="4192305" y="2644133"/>
          <a:ext cx="2244921" cy="224492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IN" sz="1700" kern="1200"/>
            <a:t>Determination of the steady state probabilities</a:t>
          </a:r>
        </a:p>
      </dsp:txBody>
      <dsp:txXfrm rot="10800000">
        <a:off x="4192305" y="2644133"/>
        <a:ext cx="1587399" cy="1587399"/>
      </dsp:txXfrm>
    </dsp:sp>
    <dsp:sp modelId="{A072E50C-6E41-44C3-9E4C-789454C82E5C}">
      <dsp:nvSpPr>
        <dsp:cNvPr id="0" name=""/>
        <dsp:cNvSpPr/>
      </dsp:nvSpPr>
      <dsp:spPr>
        <a:xfrm rot="16200000">
          <a:off x="1843692" y="2644133"/>
          <a:ext cx="2244921" cy="2244921"/>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IN" sz="1700" kern="1200"/>
            <a:t>Prediction</a:t>
          </a:r>
        </a:p>
      </dsp:txBody>
      <dsp:txXfrm rot="5400000">
        <a:off x="2501214" y="2644133"/>
        <a:ext cx="1587399" cy="1587399"/>
      </dsp:txXfrm>
    </dsp:sp>
    <dsp:sp modelId="{CB648257-FEEB-461F-AC1B-DDB9DFD3A138}">
      <dsp:nvSpPr>
        <dsp:cNvPr id="0" name=""/>
        <dsp:cNvSpPr/>
      </dsp:nvSpPr>
      <dsp:spPr>
        <a:xfrm>
          <a:off x="3752912" y="2125676"/>
          <a:ext cx="775094" cy="673994"/>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545DC5-BE22-4509-A039-BF26DF5DC664}">
      <dsp:nvSpPr>
        <dsp:cNvPr id="0" name=""/>
        <dsp:cNvSpPr/>
      </dsp:nvSpPr>
      <dsp:spPr>
        <a:xfrm rot="10800000">
          <a:off x="3752912" y="2384904"/>
          <a:ext cx="775094" cy="673994"/>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p:cNvSpPr>
            <a:spLocks noGrp="1" noRot="1" noChangeAspect="1" noChangeArrowheads="1"/>
          </p:cNvSpPr>
          <p:nvPr>
            <p:ph type="sldImg"/>
          </p:nvPr>
        </p:nvSpPr>
        <p:spPr bwMode="auto">
          <a:xfrm>
            <a:off x="0" y="695325"/>
            <a:ext cx="0" cy="0"/>
          </a:xfrm>
          <a:prstGeom prst="rect">
            <a:avLst/>
          </a:prstGeom>
          <a:noFill/>
          <a:ln w="9525">
            <a:noFill/>
            <a:round/>
            <a:headEnd/>
            <a:tailEnd/>
          </a:ln>
        </p:spPr>
      </p:sp>
      <p:sp>
        <p:nvSpPr>
          <p:cNvPr id="8194" name="Rectangle 2"/>
          <p:cNvSpPr>
            <a:spLocks noGrp="1" noChangeArrowheads="1"/>
          </p:cNvSpPr>
          <p:nvPr>
            <p:ph type="body"/>
          </p:nvPr>
        </p:nvSpPr>
        <p:spPr bwMode="auto">
          <a:xfrm>
            <a:off x="685800" y="4343400"/>
            <a:ext cx="5484813" cy="4113213"/>
          </a:xfrm>
          <a:prstGeom prst="rect">
            <a:avLst/>
          </a:prstGeom>
          <a:noFill/>
          <a:ln w="9525" cap="flat">
            <a:noFill/>
            <a:round/>
            <a:headEnd/>
            <a:tailEnd/>
          </a:ln>
          <a:effectLst/>
        </p:spPr>
        <p:txBody>
          <a:bodyPr vert="horz" wrap="square" lIns="0" tIns="0" rIns="0" bIns="0" numCol="1" anchor="t" anchorCtr="0" compatLnSpc="1">
            <a:prstTxWarp prst="textNoShape">
              <a:avLst/>
            </a:prstTxWarp>
          </a:bodyPr>
          <a:lstStyle/>
          <a:p>
            <a:pPr lvl="0"/>
            <a:endParaRPr lang="en-US" noProof="0" smtClean="0"/>
          </a:p>
        </p:txBody>
      </p:sp>
    </p:spTree>
    <p:extLst>
      <p:ext uri="{BB962C8B-B14F-4D97-AF65-F5344CB8AC3E}">
        <p14:creationId xmlns:p14="http://schemas.microsoft.com/office/powerpoint/2010/main" val="1220043668"/>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2531" name="Rectangle 2"/>
          <p:cNvSpPr txBox="1">
            <a:spLocks noGrp="1" noChangeArrowheads="1"/>
          </p:cNvSpPr>
          <p:nvPr>
            <p:ph type="body" idx="1"/>
          </p:nvPr>
        </p:nvSpPr>
        <p:spPr>
          <a:xfrm>
            <a:off x="685800" y="4343400"/>
            <a:ext cx="5486400" cy="4114800"/>
          </a:xfrm>
          <a:noFill/>
          <a:ln/>
        </p:spPr>
        <p:txBody>
          <a:bodyPr wrap="none" anchor="ctr"/>
          <a:lstStyle/>
          <a:p>
            <a:endParaRPr lang="en-US" smtClean="0"/>
          </a:p>
        </p:txBody>
      </p:sp>
    </p:spTree>
    <p:extLst>
      <p:ext uri="{BB962C8B-B14F-4D97-AF65-F5344CB8AC3E}">
        <p14:creationId xmlns:p14="http://schemas.microsoft.com/office/powerpoint/2010/main" val="428682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3555" name="Rectangle 2"/>
          <p:cNvSpPr txBox="1">
            <a:spLocks noGrp="1" noChangeArrowheads="1"/>
          </p:cNvSpPr>
          <p:nvPr>
            <p:ph type="body" idx="1"/>
          </p:nvPr>
        </p:nvSpPr>
        <p:spPr>
          <a:xfrm>
            <a:off x="685800" y="4343400"/>
            <a:ext cx="5486400" cy="4114800"/>
          </a:xfrm>
          <a:noFill/>
          <a:ln/>
        </p:spPr>
        <p:txBody>
          <a:bodyPr wrap="none" anchor="ctr"/>
          <a:lstStyle/>
          <a:p>
            <a:endParaRPr lang="en-US" smtClean="0"/>
          </a:p>
        </p:txBody>
      </p:sp>
    </p:spTree>
    <p:extLst>
      <p:ext uri="{BB962C8B-B14F-4D97-AF65-F5344CB8AC3E}">
        <p14:creationId xmlns:p14="http://schemas.microsoft.com/office/powerpoint/2010/main" val="228050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4579" name="Rectangle 2"/>
          <p:cNvSpPr txBox="1">
            <a:spLocks noGrp="1" noChangeArrowheads="1"/>
          </p:cNvSpPr>
          <p:nvPr>
            <p:ph type="body" idx="1"/>
          </p:nvPr>
        </p:nvSpPr>
        <p:spPr>
          <a:xfrm>
            <a:off x="685800" y="4343400"/>
            <a:ext cx="5486400" cy="4114800"/>
          </a:xfrm>
          <a:noFill/>
          <a:ln/>
        </p:spPr>
        <p:txBody>
          <a:bodyPr wrap="none" anchor="ctr"/>
          <a:lstStyle/>
          <a:p>
            <a:endParaRPr lang="en-US" smtClean="0"/>
          </a:p>
        </p:txBody>
      </p:sp>
    </p:spTree>
    <p:extLst>
      <p:ext uri="{BB962C8B-B14F-4D97-AF65-F5344CB8AC3E}">
        <p14:creationId xmlns:p14="http://schemas.microsoft.com/office/powerpoint/2010/main" val="1511109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5603" name="Rectangle 2"/>
          <p:cNvSpPr txBox="1">
            <a:spLocks noGrp="1" noChangeArrowheads="1"/>
          </p:cNvSpPr>
          <p:nvPr>
            <p:ph type="body" idx="1"/>
          </p:nvPr>
        </p:nvSpPr>
        <p:spPr>
          <a:xfrm>
            <a:off x="685800" y="4343400"/>
            <a:ext cx="5486400" cy="4114800"/>
          </a:xfrm>
          <a:noFill/>
          <a:ln/>
        </p:spPr>
        <p:txBody>
          <a:bodyPr wrap="none" anchor="ctr"/>
          <a:lstStyle/>
          <a:p>
            <a:endParaRPr lang="en-US" smtClean="0"/>
          </a:p>
        </p:txBody>
      </p:sp>
    </p:spTree>
    <p:extLst>
      <p:ext uri="{BB962C8B-B14F-4D97-AF65-F5344CB8AC3E}">
        <p14:creationId xmlns:p14="http://schemas.microsoft.com/office/powerpoint/2010/main" val="3233704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29699" name="Rectangle 2"/>
          <p:cNvSpPr txBox="1">
            <a:spLocks noGrp="1" noChangeArrowheads="1"/>
          </p:cNvSpPr>
          <p:nvPr>
            <p:ph type="body" idx="1"/>
          </p:nvPr>
        </p:nvSpPr>
        <p:spPr>
          <a:xfrm>
            <a:off x="685800" y="4343400"/>
            <a:ext cx="5486400" cy="4114800"/>
          </a:xfrm>
          <a:noFill/>
          <a:ln/>
        </p:spPr>
        <p:txBody>
          <a:bodyPr wrap="none" anchor="ctr"/>
          <a:lstStyle/>
          <a:p>
            <a:endParaRPr lang="en-US" smtClean="0"/>
          </a:p>
        </p:txBody>
      </p:sp>
    </p:spTree>
    <p:extLst>
      <p:ext uri="{BB962C8B-B14F-4D97-AF65-F5344CB8AC3E}">
        <p14:creationId xmlns:p14="http://schemas.microsoft.com/office/powerpoint/2010/main" val="1489060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2771" name="Rectangle 2"/>
          <p:cNvSpPr txBox="1">
            <a:spLocks noGrp="1" noChangeArrowheads="1"/>
          </p:cNvSpPr>
          <p:nvPr>
            <p:ph type="body" idx="1"/>
          </p:nvPr>
        </p:nvSpPr>
        <p:spPr>
          <a:xfrm>
            <a:off x="685800" y="4343400"/>
            <a:ext cx="5486400" cy="4114800"/>
          </a:xfrm>
          <a:noFill/>
          <a:ln/>
        </p:spPr>
        <p:txBody>
          <a:bodyPr wrap="none" anchor="ctr"/>
          <a:lstStyle/>
          <a:p>
            <a:endParaRPr lang="en-US" smtClean="0"/>
          </a:p>
        </p:txBody>
      </p:sp>
    </p:spTree>
    <p:extLst>
      <p:ext uri="{BB962C8B-B14F-4D97-AF65-F5344CB8AC3E}">
        <p14:creationId xmlns:p14="http://schemas.microsoft.com/office/powerpoint/2010/main" val="4133619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3795" name="Rectangle 2"/>
          <p:cNvSpPr txBox="1">
            <a:spLocks noGrp="1" noChangeArrowheads="1"/>
          </p:cNvSpPr>
          <p:nvPr>
            <p:ph type="body" idx="1"/>
          </p:nvPr>
        </p:nvSpPr>
        <p:spPr>
          <a:xfrm>
            <a:off x="685800" y="4343400"/>
            <a:ext cx="5486400" cy="4114800"/>
          </a:xfrm>
          <a:noFill/>
          <a:ln/>
        </p:spPr>
        <p:txBody>
          <a:bodyPr wrap="none" anchor="ctr"/>
          <a:lstStyle/>
          <a:p>
            <a:endParaRPr lang="en-US" smtClean="0"/>
          </a:p>
        </p:txBody>
      </p:sp>
    </p:spTree>
    <p:extLst>
      <p:ext uri="{BB962C8B-B14F-4D97-AF65-F5344CB8AC3E}">
        <p14:creationId xmlns:p14="http://schemas.microsoft.com/office/powerpoint/2010/main" val="4162266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1"/>
          <p:cNvSpPr txBox="1">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34819" name="Rectangle 2"/>
          <p:cNvSpPr txBox="1">
            <a:spLocks noGrp="1" noChangeArrowheads="1"/>
          </p:cNvSpPr>
          <p:nvPr>
            <p:ph type="body" idx="1"/>
          </p:nvPr>
        </p:nvSpPr>
        <p:spPr>
          <a:xfrm>
            <a:off x="685800" y="4343400"/>
            <a:ext cx="5486400" cy="4114800"/>
          </a:xfrm>
          <a:noFill/>
          <a:ln/>
        </p:spPr>
        <p:txBody>
          <a:bodyPr wrap="none" anchor="ctr"/>
          <a:lstStyle/>
          <a:p>
            <a:endParaRPr lang="en-US" smtClean="0"/>
          </a:p>
        </p:txBody>
      </p:sp>
    </p:spTree>
    <p:extLst>
      <p:ext uri="{BB962C8B-B14F-4D97-AF65-F5344CB8AC3E}">
        <p14:creationId xmlns:p14="http://schemas.microsoft.com/office/powerpoint/2010/main" val="1760278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9"/>
          <p:cNvSpPr>
            <a:spLocks noGrp="1" noChangeArrowheads="1"/>
          </p:cNvSpPr>
          <p:nvPr>
            <p:ph type="dt" idx="10"/>
          </p:nvPr>
        </p:nvSpPr>
        <p:spPr>
          <a:ln/>
        </p:spPr>
        <p:txBody>
          <a:bodyPr/>
          <a:lstStyle>
            <a:lvl1pPr>
              <a:defRPr/>
            </a:lvl1pPr>
          </a:lstStyle>
          <a:p>
            <a:pPr>
              <a:defRPr/>
            </a:pPr>
            <a:endParaRPr lang="en-IN"/>
          </a:p>
        </p:txBody>
      </p:sp>
      <p:sp>
        <p:nvSpPr>
          <p:cNvPr id="5" name="Rectangle 11"/>
          <p:cNvSpPr>
            <a:spLocks noGrp="1" noChangeArrowheads="1"/>
          </p:cNvSpPr>
          <p:nvPr>
            <p:ph type="sldNum" idx="11"/>
          </p:nvPr>
        </p:nvSpPr>
        <p:spPr>
          <a:ln/>
        </p:spPr>
        <p:txBody>
          <a:bodyPr/>
          <a:lstStyle>
            <a:lvl1pPr>
              <a:defRPr/>
            </a:lvl1pPr>
          </a:lstStyle>
          <a:p>
            <a:pPr>
              <a:defRPr/>
            </a:pPr>
            <a:fld id="{0EC2C228-1E19-4B50-A552-F1BE0C53E0C9}" type="slidenum">
              <a:rPr lang="en-IN"/>
              <a:pPr>
                <a:defRPr/>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9"/>
          <p:cNvSpPr>
            <a:spLocks noGrp="1" noChangeArrowheads="1"/>
          </p:cNvSpPr>
          <p:nvPr>
            <p:ph type="dt" idx="10"/>
          </p:nvPr>
        </p:nvSpPr>
        <p:spPr>
          <a:ln/>
        </p:spPr>
        <p:txBody>
          <a:bodyPr/>
          <a:lstStyle>
            <a:lvl1pPr>
              <a:defRPr/>
            </a:lvl1pPr>
          </a:lstStyle>
          <a:p>
            <a:pPr>
              <a:defRPr/>
            </a:pPr>
            <a:endParaRPr lang="en-IN"/>
          </a:p>
        </p:txBody>
      </p:sp>
      <p:sp>
        <p:nvSpPr>
          <p:cNvPr id="5" name="Rectangle 11"/>
          <p:cNvSpPr>
            <a:spLocks noGrp="1" noChangeArrowheads="1"/>
          </p:cNvSpPr>
          <p:nvPr>
            <p:ph type="sldNum" idx="11"/>
          </p:nvPr>
        </p:nvSpPr>
        <p:spPr>
          <a:ln/>
        </p:spPr>
        <p:txBody>
          <a:bodyPr/>
          <a:lstStyle>
            <a:lvl1pPr>
              <a:defRPr/>
            </a:lvl1pPr>
          </a:lstStyle>
          <a:p>
            <a:pPr>
              <a:defRPr/>
            </a:pPr>
            <a:fld id="{74727C29-CAED-4DB6-9BE3-4B31FEE79599}"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9613" y="144463"/>
            <a:ext cx="1873250" cy="610235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435100" y="144463"/>
            <a:ext cx="5472113" cy="6102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9"/>
          <p:cNvSpPr>
            <a:spLocks noGrp="1" noChangeArrowheads="1"/>
          </p:cNvSpPr>
          <p:nvPr>
            <p:ph type="dt" idx="10"/>
          </p:nvPr>
        </p:nvSpPr>
        <p:spPr>
          <a:ln/>
        </p:spPr>
        <p:txBody>
          <a:bodyPr/>
          <a:lstStyle>
            <a:lvl1pPr>
              <a:defRPr/>
            </a:lvl1pPr>
          </a:lstStyle>
          <a:p>
            <a:pPr>
              <a:defRPr/>
            </a:pPr>
            <a:endParaRPr lang="en-IN"/>
          </a:p>
        </p:txBody>
      </p:sp>
      <p:sp>
        <p:nvSpPr>
          <p:cNvPr id="5" name="Rectangle 11"/>
          <p:cNvSpPr>
            <a:spLocks noGrp="1" noChangeArrowheads="1"/>
          </p:cNvSpPr>
          <p:nvPr>
            <p:ph type="sldNum" idx="11"/>
          </p:nvPr>
        </p:nvSpPr>
        <p:spPr>
          <a:ln/>
        </p:spPr>
        <p:txBody>
          <a:bodyPr/>
          <a:lstStyle>
            <a:lvl1pPr>
              <a:defRPr/>
            </a:lvl1pPr>
          </a:lstStyle>
          <a:p>
            <a:pPr>
              <a:defRPr/>
            </a:pPr>
            <a:fld id="{36062177-058B-444C-A189-DE0F0F6DC75F}" type="slidenum">
              <a:rPr lang="en-IN"/>
              <a:pPr>
                <a:defRPr/>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14"/>
          <p:cNvSpPr>
            <a:spLocks noGrp="1" noChangeArrowheads="1"/>
          </p:cNvSpPr>
          <p:nvPr>
            <p:ph type="dt" idx="10"/>
          </p:nvPr>
        </p:nvSpPr>
        <p:spPr>
          <a:ln/>
        </p:spPr>
        <p:txBody>
          <a:bodyPr/>
          <a:lstStyle>
            <a:lvl1pPr>
              <a:defRPr/>
            </a:lvl1pPr>
          </a:lstStyle>
          <a:p>
            <a:pPr>
              <a:defRPr/>
            </a:pPr>
            <a:endParaRPr lang="en-IN"/>
          </a:p>
        </p:txBody>
      </p:sp>
      <p:sp>
        <p:nvSpPr>
          <p:cNvPr id="5" name="Rectangle 16"/>
          <p:cNvSpPr>
            <a:spLocks noGrp="1" noChangeArrowheads="1"/>
          </p:cNvSpPr>
          <p:nvPr>
            <p:ph type="sldNum" idx="11"/>
          </p:nvPr>
        </p:nvSpPr>
        <p:spPr>
          <a:ln/>
        </p:spPr>
        <p:txBody>
          <a:bodyPr/>
          <a:lstStyle>
            <a:lvl1pPr>
              <a:defRPr/>
            </a:lvl1pPr>
          </a:lstStyle>
          <a:p>
            <a:pPr>
              <a:defRPr/>
            </a:pPr>
            <a:fld id="{B2E71682-6239-4659-8D75-5750D1F8F869}" type="slidenum">
              <a:rPr lang="en-IN"/>
              <a:pPr>
                <a:defRPr/>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14"/>
          <p:cNvSpPr>
            <a:spLocks noGrp="1" noChangeArrowheads="1"/>
          </p:cNvSpPr>
          <p:nvPr>
            <p:ph type="dt" idx="10"/>
          </p:nvPr>
        </p:nvSpPr>
        <p:spPr>
          <a:ln/>
        </p:spPr>
        <p:txBody>
          <a:bodyPr/>
          <a:lstStyle>
            <a:lvl1pPr>
              <a:defRPr/>
            </a:lvl1pPr>
          </a:lstStyle>
          <a:p>
            <a:pPr>
              <a:defRPr/>
            </a:pPr>
            <a:endParaRPr lang="en-IN"/>
          </a:p>
        </p:txBody>
      </p:sp>
      <p:sp>
        <p:nvSpPr>
          <p:cNvPr id="5" name="Rectangle 16"/>
          <p:cNvSpPr>
            <a:spLocks noGrp="1" noChangeArrowheads="1"/>
          </p:cNvSpPr>
          <p:nvPr>
            <p:ph type="sldNum" idx="11"/>
          </p:nvPr>
        </p:nvSpPr>
        <p:spPr>
          <a:ln/>
        </p:spPr>
        <p:txBody>
          <a:bodyPr/>
          <a:lstStyle>
            <a:lvl1pPr>
              <a:defRPr/>
            </a:lvl1pPr>
          </a:lstStyle>
          <a:p>
            <a:pPr>
              <a:defRPr/>
            </a:pPr>
            <a:fld id="{018CD546-A351-4ADC-B6DC-AB9A92DCA3EC}" type="slidenum">
              <a:rPr lang="en-IN"/>
              <a:pPr>
                <a:defRPr/>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4"/>
          <p:cNvSpPr>
            <a:spLocks noGrp="1" noChangeArrowheads="1"/>
          </p:cNvSpPr>
          <p:nvPr>
            <p:ph type="dt" idx="10"/>
          </p:nvPr>
        </p:nvSpPr>
        <p:spPr>
          <a:ln/>
        </p:spPr>
        <p:txBody>
          <a:bodyPr/>
          <a:lstStyle>
            <a:lvl1pPr>
              <a:defRPr/>
            </a:lvl1pPr>
          </a:lstStyle>
          <a:p>
            <a:pPr>
              <a:defRPr/>
            </a:pPr>
            <a:endParaRPr lang="en-IN"/>
          </a:p>
        </p:txBody>
      </p:sp>
      <p:sp>
        <p:nvSpPr>
          <p:cNvPr id="5" name="Rectangle 16"/>
          <p:cNvSpPr>
            <a:spLocks noGrp="1" noChangeArrowheads="1"/>
          </p:cNvSpPr>
          <p:nvPr>
            <p:ph type="sldNum" idx="11"/>
          </p:nvPr>
        </p:nvSpPr>
        <p:spPr>
          <a:ln/>
        </p:spPr>
        <p:txBody>
          <a:bodyPr/>
          <a:lstStyle>
            <a:lvl1pPr>
              <a:defRPr/>
            </a:lvl1pPr>
          </a:lstStyle>
          <a:p>
            <a:pPr>
              <a:defRPr/>
            </a:pPr>
            <a:fld id="{9383B49F-F4C1-4ED0-A0B7-F7F4D6E2D8CE}" type="slidenum">
              <a:rPr lang="en-IN"/>
              <a:pPr>
                <a:defRPr/>
              </a:pPr>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1435100" y="1447800"/>
            <a:ext cx="3671888"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5259388" y="1447800"/>
            <a:ext cx="3673475"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14"/>
          <p:cNvSpPr>
            <a:spLocks noGrp="1" noChangeArrowheads="1"/>
          </p:cNvSpPr>
          <p:nvPr>
            <p:ph type="dt" idx="10"/>
          </p:nvPr>
        </p:nvSpPr>
        <p:spPr>
          <a:ln/>
        </p:spPr>
        <p:txBody>
          <a:bodyPr/>
          <a:lstStyle>
            <a:lvl1pPr>
              <a:defRPr/>
            </a:lvl1pPr>
          </a:lstStyle>
          <a:p>
            <a:pPr>
              <a:defRPr/>
            </a:pPr>
            <a:endParaRPr lang="en-IN"/>
          </a:p>
        </p:txBody>
      </p:sp>
      <p:sp>
        <p:nvSpPr>
          <p:cNvPr id="6" name="Rectangle 16"/>
          <p:cNvSpPr>
            <a:spLocks noGrp="1" noChangeArrowheads="1"/>
          </p:cNvSpPr>
          <p:nvPr>
            <p:ph type="sldNum" idx="11"/>
          </p:nvPr>
        </p:nvSpPr>
        <p:spPr>
          <a:ln/>
        </p:spPr>
        <p:txBody>
          <a:bodyPr/>
          <a:lstStyle>
            <a:lvl1pPr>
              <a:defRPr/>
            </a:lvl1pPr>
          </a:lstStyle>
          <a:p>
            <a:pPr>
              <a:defRPr/>
            </a:pPr>
            <a:fld id="{69B653DC-332C-4345-A69F-69A2951876D2}" type="slidenum">
              <a:rPr lang="en-IN"/>
              <a:pPr>
                <a:defRPr/>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14"/>
          <p:cNvSpPr>
            <a:spLocks noGrp="1" noChangeArrowheads="1"/>
          </p:cNvSpPr>
          <p:nvPr>
            <p:ph type="dt" idx="10"/>
          </p:nvPr>
        </p:nvSpPr>
        <p:spPr>
          <a:ln/>
        </p:spPr>
        <p:txBody>
          <a:bodyPr/>
          <a:lstStyle>
            <a:lvl1pPr>
              <a:defRPr/>
            </a:lvl1pPr>
          </a:lstStyle>
          <a:p>
            <a:pPr>
              <a:defRPr/>
            </a:pPr>
            <a:endParaRPr lang="en-IN"/>
          </a:p>
        </p:txBody>
      </p:sp>
      <p:sp>
        <p:nvSpPr>
          <p:cNvPr id="8" name="Rectangle 16"/>
          <p:cNvSpPr>
            <a:spLocks noGrp="1" noChangeArrowheads="1"/>
          </p:cNvSpPr>
          <p:nvPr>
            <p:ph type="sldNum" idx="11"/>
          </p:nvPr>
        </p:nvSpPr>
        <p:spPr>
          <a:ln/>
        </p:spPr>
        <p:txBody>
          <a:bodyPr/>
          <a:lstStyle>
            <a:lvl1pPr>
              <a:defRPr/>
            </a:lvl1pPr>
          </a:lstStyle>
          <a:p>
            <a:pPr>
              <a:defRPr/>
            </a:pPr>
            <a:fld id="{404605E4-DB63-469E-90FA-352AE8C43BB5}" type="slidenum">
              <a:rPr lang="en-IN"/>
              <a:pPr>
                <a:defRPr/>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14"/>
          <p:cNvSpPr>
            <a:spLocks noGrp="1" noChangeArrowheads="1"/>
          </p:cNvSpPr>
          <p:nvPr>
            <p:ph type="dt" idx="10"/>
          </p:nvPr>
        </p:nvSpPr>
        <p:spPr>
          <a:ln/>
        </p:spPr>
        <p:txBody>
          <a:bodyPr/>
          <a:lstStyle>
            <a:lvl1pPr>
              <a:defRPr/>
            </a:lvl1pPr>
          </a:lstStyle>
          <a:p>
            <a:pPr>
              <a:defRPr/>
            </a:pPr>
            <a:endParaRPr lang="en-IN"/>
          </a:p>
        </p:txBody>
      </p:sp>
      <p:sp>
        <p:nvSpPr>
          <p:cNvPr id="4" name="Rectangle 16"/>
          <p:cNvSpPr>
            <a:spLocks noGrp="1" noChangeArrowheads="1"/>
          </p:cNvSpPr>
          <p:nvPr>
            <p:ph type="sldNum" idx="11"/>
          </p:nvPr>
        </p:nvSpPr>
        <p:spPr>
          <a:ln/>
        </p:spPr>
        <p:txBody>
          <a:bodyPr/>
          <a:lstStyle>
            <a:lvl1pPr>
              <a:defRPr/>
            </a:lvl1pPr>
          </a:lstStyle>
          <a:p>
            <a:pPr>
              <a:defRPr/>
            </a:pPr>
            <a:fld id="{C1AE8909-A2BE-4DF1-AFF2-72B83B5ACB0E}" type="slidenum">
              <a:rPr lang="en-IN"/>
              <a:pPr>
                <a:defRPr/>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a:spLocks noGrp="1" noChangeArrowheads="1"/>
          </p:cNvSpPr>
          <p:nvPr>
            <p:ph type="dt" idx="10"/>
          </p:nvPr>
        </p:nvSpPr>
        <p:spPr>
          <a:ln/>
        </p:spPr>
        <p:txBody>
          <a:bodyPr/>
          <a:lstStyle>
            <a:lvl1pPr>
              <a:defRPr/>
            </a:lvl1pPr>
          </a:lstStyle>
          <a:p>
            <a:pPr>
              <a:defRPr/>
            </a:pPr>
            <a:endParaRPr lang="en-IN"/>
          </a:p>
        </p:txBody>
      </p:sp>
      <p:sp>
        <p:nvSpPr>
          <p:cNvPr id="3" name="Rectangle 16"/>
          <p:cNvSpPr>
            <a:spLocks noGrp="1" noChangeArrowheads="1"/>
          </p:cNvSpPr>
          <p:nvPr>
            <p:ph type="sldNum" idx="11"/>
          </p:nvPr>
        </p:nvSpPr>
        <p:spPr>
          <a:ln/>
        </p:spPr>
        <p:txBody>
          <a:bodyPr/>
          <a:lstStyle>
            <a:lvl1pPr>
              <a:defRPr/>
            </a:lvl1pPr>
          </a:lstStyle>
          <a:p>
            <a:pPr>
              <a:defRPr/>
            </a:pPr>
            <a:fld id="{ED11F9BA-DB8D-4050-B04F-94D205E35E67}" type="slidenum">
              <a:rPr lang="en-IN"/>
              <a:pPr>
                <a:defRPr/>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4"/>
          <p:cNvSpPr>
            <a:spLocks noGrp="1" noChangeArrowheads="1"/>
          </p:cNvSpPr>
          <p:nvPr>
            <p:ph type="dt" idx="10"/>
          </p:nvPr>
        </p:nvSpPr>
        <p:spPr>
          <a:ln/>
        </p:spPr>
        <p:txBody>
          <a:bodyPr/>
          <a:lstStyle>
            <a:lvl1pPr>
              <a:defRPr/>
            </a:lvl1pPr>
          </a:lstStyle>
          <a:p>
            <a:pPr>
              <a:defRPr/>
            </a:pPr>
            <a:endParaRPr lang="en-IN"/>
          </a:p>
        </p:txBody>
      </p:sp>
      <p:sp>
        <p:nvSpPr>
          <p:cNvPr id="6" name="Rectangle 16"/>
          <p:cNvSpPr>
            <a:spLocks noGrp="1" noChangeArrowheads="1"/>
          </p:cNvSpPr>
          <p:nvPr>
            <p:ph type="sldNum" idx="11"/>
          </p:nvPr>
        </p:nvSpPr>
        <p:spPr>
          <a:ln/>
        </p:spPr>
        <p:txBody>
          <a:bodyPr/>
          <a:lstStyle>
            <a:lvl1pPr>
              <a:defRPr/>
            </a:lvl1pPr>
          </a:lstStyle>
          <a:p>
            <a:pPr>
              <a:defRPr/>
            </a:pPr>
            <a:fld id="{95ED967D-6B96-4877-B209-7E6677582ADA}"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9"/>
          <p:cNvSpPr>
            <a:spLocks noGrp="1" noChangeArrowheads="1"/>
          </p:cNvSpPr>
          <p:nvPr>
            <p:ph type="dt" idx="10"/>
          </p:nvPr>
        </p:nvSpPr>
        <p:spPr>
          <a:ln/>
        </p:spPr>
        <p:txBody>
          <a:bodyPr/>
          <a:lstStyle>
            <a:lvl1pPr>
              <a:defRPr/>
            </a:lvl1pPr>
          </a:lstStyle>
          <a:p>
            <a:pPr>
              <a:defRPr/>
            </a:pPr>
            <a:endParaRPr lang="en-IN"/>
          </a:p>
        </p:txBody>
      </p:sp>
      <p:sp>
        <p:nvSpPr>
          <p:cNvPr id="5" name="Rectangle 11"/>
          <p:cNvSpPr>
            <a:spLocks noGrp="1" noChangeArrowheads="1"/>
          </p:cNvSpPr>
          <p:nvPr>
            <p:ph type="sldNum" idx="11"/>
          </p:nvPr>
        </p:nvSpPr>
        <p:spPr>
          <a:ln/>
        </p:spPr>
        <p:txBody>
          <a:bodyPr/>
          <a:lstStyle>
            <a:lvl1pPr>
              <a:defRPr/>
            </a:lvl1pPr>
          </a:lstStyle>
          <a:p>
            <a:pPr>
              <a:defRPr/>
            </a:pPr>
            <a:fld id="{FB32FF81-42E1-455F-8D0F-A4A5E5E05B37}" type="slidenum">
              <a:rPr lang="en-IN"/>
              <a:pPr>
                <a:defRPr/>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4"/>
          <p:cNvSpPr>
            <a:spLocks noGrp="1" noChangeArrowheads="1"/>
          </p:cNvSpPr>
          <p:nvPr>
            <p:ph type="dt" idx="10"/>
          </p:nvPr>
        </p:nvSpPr>
        <p:spPr>
          <a:ln/>
        </p:spPr>
        <p:txBody>
          <a:bodyPr/>
          <a:lstStyle>
            <a:lvl1pPr>
              <a:defRPr/>
            </a:lvl1pPr>
          </a:lstStyle>
          <a:p>
            <a:pPr>
              <a:defRPr/>
            </a:pPr>
            <a:endParaRPr lang="en-IN"/>
          </a:p>
        </p:txBody>
      </p:sp>
      <p:sp>
        <p:nvSpPr>
          <p:cNvPr id="6" name="Rectangle 16"/>
          <p:cNvSpPr>
            <a:spLocks noGrp="1" noChangeArrowheads="1"/>
          </p:cNvSpPr>
          <p:nvPr>
            <p:ph type="sldNum" idx="11"/>
          </p:nvPr>
        </p:nvSpPr>
        <p:spPr>
          <a:ln/>
        </p:spPr>
        <p:txBody>
          <a:bodyPr/>
          <a:lstStyle>
            <a:lvl1pPr>
              <a:defRPr/>
            </a:lvl1pPr>
          </a:lstStyle>
          <a:p>
            <a:pPr>
              <a:defRPr/>
            </a:pPr>
            <a:fld id="{1FE00FDC-E427-455B-8540-673A55812E53}" type="slidenum">
              <a:rPr lang="en-IN"/>
              <a:pPr>
                <a:defRPr/>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14"/>
          <p:cNvSpPr>
            <a:spLocks noGrp="1" noChangeArrowheads="1"/>
          </p:cNvSpPr>
          <p:nvPr>
            <p:ph type="dt" idx="10"/>
          </p:nvPr>
        </p:nvSpPr>
        <p:spPr>
          <a:ln/>
        </p:spPr>
        <p:txBody>
          <a:bodyPr/>
          <a:lstStyle>
            <a:lvl1pPr>
              <a:defRPr/>
            </a:lvl1pPr>
          </a:lstStyle>
          <a:p>
            <a:pPr>
              <a:defRPr/>
            </a:pPr>
            <a:endParaRPr lang="en-IN"/>
          </a:p>
        </p:txBody>
      </p:sp>
      <p:sp>
        <p:nvSpPr>
          <p:cNvPr id="5" name="Rectangle 16"/>
          <p:cNvSpPr>
            <a:spLocks noGrp="1" noChangeArrowheads="1"/>
          </p:cNvSpPr>
          <p:nvPr>
            <p:ph type="sldNum" idx="11"/>
          </p:nvPr>
        </p:nvSpPr>
        <p:spPr>
          <a:ln/>
        </p:spPr>
        <p:txBody>
          <a:bodyPr/>
          <a:lstStyle>
            <a:lvl1pPr>
              <a:defRPr/>
            </a:lvl1pPr>
          </a:lstStyle>
          <a:p>
            <a:pPr>
              <a:defRPr/>
            </a:pPr>
            <a:fld id="{9EDBC483-D76B-459E-A997-F82ABE6E658B}" type="slidenum">
              <a:rPr lang="en-IN"/>
              <a:pPr>
                <a:defRPr/>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9613" y="144463"/>
            <a:ext cx="1873250" cy="610235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435100" y="144463"/>
            <a:ext cx="5472113" cy="6102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14"/>
          <p:cNvSpPr>
            <a:spLocks noGrp="1" noChangeArrowheads="1"/>
          </p:cNvSpPr>
          <p:nvPr>
            <p:ph type="dt" idx="10"/>
          </p:nvPr>
        </p:nvSpPr>
        <p:spPr>
          <a:ln/>
        </p:spPr>
        <p:txBody>
          <a:bodyPr/>
          <a:lstStyle>
            <a:lvl1pPr>
              <a:defRPr/>
            </a:lvl1pPr>
          </a:lstStyle>
          <a:p>
            <a:pPr>
              <a:defRPr/>
            </a:pPr>
            <a:endParaRPr lang="en-IN"/>
          </a:p>
        </p:txBody>
      </p:sp>
      <p:sp>
        <p:nvSpPr>
          <p:cNvPr id="5" name="Rectangle 16"/>
          <p:cNvSpPr>
            <a:spLocks noGrp="1" noChangeArrowheads="1"/>
          </p:cNvSpPr>
          <p:nvPr>
            <p:ph type="sldNum" idx="11"/>
          </p:nvPr>
        </p:nvSpPr>
        <p:spPr>
          <a:ln/>
        </p:spPr>
        <p:txBody>
          <a:bodyPr/>
          <a:lstStyle>
            <a:lvl1pPr>
              <a:defRPr/>
            </a:lvl1pPr>
          </a:lstStyle>
          <a:p>
            <a:pPr>
              <a:defRPr/>
            </a:pPr>
            <a:fld id="{0ABB734F-FE66-42F2-8FC2-050DF55CBCC5}" type="slidenum">
              <a:rPr lang="en-IN"/>
              <a:pPr>
                <a:defRPr/>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3"/>
          <p:cNvSpPr>
            <a:spLocks noGrp="1" noChangeArrowheads="1"/>
          </p:cNvSpPr>
          <p:nvPr>
            <p:ph type="dt" idx="10"/>
          </p:nvPr>
        </p:nvSpPr>
        <p:spPr>
          <a:ln/>
        </p:spPr>
        <p:txBody>
          <a:bodyPr/>
          <a:lstStyle>
            <a:lvl1pPr>
              <a:defRPr/>
            </a:lvl1pPr>
          </a:lstStyle>
          <a:p>
            <a:pPr>
              <a:defRPr/>
            </a:pPr>
            <a:endParaRPr lang="en-IN"/>
          </a:p>
        </p:txBody>
      </p:sp>
      <p:sp>
        <p:nvSpPr>
          <p:cNvPr id="5" name="Rectangle 5"/>
          <p:cNvSpPr>
            <a:spLocks noGrp="1" noChangeArrowheads="1"/>
          </p:cNvSpPr>
          <p:nvPr>
            <p:ph type="sldNum" idx="11"/>
          </p:nvPr>
        </p:nvSpPr>
        <p:spPr>
          <a:ln/>
        </p:spPr>
        <p:txBody>
          <a:bodyPr/>
          <a:lstStyle>
            <a:lvl1pPr>
              <a:defRPr/>
            </a:lvl1pPr>
          </a:lstStyle>
          <a:p>
            <a:pPr>
              <a:defRPr/>
            </a:pPr>
            <a:fld id="{B08E1E8A-035F-4203-A6D7-C0F70D971CF4}" type="slidenum">
              <a:rPr lang="en-IN"/>
              <a:pPr>
                <a:defRPr/>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3"/>
          <p:cNvSpPr>
            <a:spLocks noGrp="1" noChangeArrowheads="1"/>
          </p:cNvSpPr>
          <p:nvPr>
            <p:ph type="dt" idx="10"/>
          </p:nvPr>
        </p:nvSpPr>
        <p:spPr>
          <a:ln/>
        </p:spPr>
        <p:txBody>
          <a:bodyPr/>
          <a:lstStyle>
            <a:lvl1pPr>
              <a:defRPr/>
            </a:lvl1pPr>
          </a:lstStyle>
          <a:p>
            <a:pPr>
              <a:defRPr/>
            </a:pPr>
            <a:endParaRPr lang="en-IN"/>
          </a:p>
        </p:txBody>
      </p:sp>
      <p:sp>
        <p:nvSpPr>
          <p:cNvPr id="5" name="Rectangle 5"/>
          <p:cNvSpPr>
            <a:spLocks noGrp="1" noChangeArrowheads="1"/>
          </p:cNvSpPr>
          <p:nvPr>
            <p:ph type="sldNum" idx="11"/>
          </p:nvPr>
        </p:nvSpPr>
        <p:spPr>
          <a:ln/>
        </p:spPr>
        <p:txBody>
          <a:bodyPr/>
          <a:lstStyle>
            <a:lvl1pPr>
              <a:defRPr/>
            </a:lvl1pPr>
          </a:lstStyle>
          <a:p>
            <a:pPr>
              <a:defRPr/>
            </a:pPr>
            <a:fld id="{53039D58-B825-45C5-8E95-2A122410170D}" type="slidenum">
              <a:rPr lang="en-IN"/>
              <a:pPr>
                <a:defRPr/>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IN"/>
          </a:p>
        </p:txBody>
      </p:sp>
      <p:sp>
        <p:nvSpPr>
          <p:cNvPr id="5" name="Rectangle 5"/>
          <p:cNvSpPr>
            <a:spLocks noGrp="1" noChangeArrowheads="1"/>
          </p:cNvSpPr>
          <p:nvPr>
            <p:ph type="sldNum" idx="11"/>
          </p:nvPr>
        </p:nvSpPr>
        <p:spPr>
          <a:ln/>
        </p:spPr>
        <p:txBody>
          <a:bodyPr/>
          <a:lstStyle>
            <a:lvl1pPr>
              <a:defRPr/>
            </a:lvl1pPr>
          </a:lstStyle>
          <a:p>
            <a:pPr>
              <a:defRPr/>
            </a:pPr>
            <a:fld id="{D820F7FD-FB8F-4C17-A056-CEE9AF2F61E9}" type="slidenum">
              <a:rPr lang="en-IN"/>
              <a:pPr>
                <a:defRPr/>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1435100" y="1447800"/>
            <a:ext cx="3671888"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5259388" y="1447800"/>
            <a:ext cx="3673475"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3"/>
          <p:cNvSpPr>
            <a:spLocks noGrp="1" noChangeArrowheads="1"/>
          </p:cNvSpPr>
          <p:nvPr>
            <p:ph type="dt" idx="10"/>
          </p:nvPr>
        </p:nvSpPr>
        <p:spPr>
          <a:ln/>
        </p:spPr>
        <p:txBody>
          <a:bodyPr/>
          <a:lstStyle>
            <a:lvl1pPr>
              <a:defRPr/>
            </a:lvl1pPr>
          </a:lstStyle>
          <a:p>
            <a:pPr>
              <a:defRPr/>
            </a:pPr>
            <a:endParaRPr lang="en-IN"/>
          </a:p>
        </p:txBody>
      </p:sp>
      <p:sp>
        <p:nvSpPr>
          <p:cNvPr id="6" name="Rectangle 5"/>
          <p:cNvSpPr>
            <a:spLocks noGrp="1" noChangeArrowheads="1"/>
          </p:cNvSpPr>
          <p:nvPr>
            <p:ph type="sldNum" idx="11"/>
          </p:nvPr>
        </p:nvSpPr>
        <p:spPr>
          <a:ln/>
        </p:spPr>
        <p:txBody>
          <a:bodyPr/>
          <a:lstStyle>
            <a:lvl1pPr>
              <a:defRPr/>
            </a:lvl1pPr>
          </a:lstStyle>
          <a:p>
            <a:pPr>
              <a:defRPr/>
            </a:pPr>
            <a:fld id="{234B2A44-AA52-48CF-A1A9-A48E025544BC}" type="slidenum">
              <a:rPr lang="en-IN"/>
              <a:pPr>
                <a:defRPr/>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3"/>
          <p:cNvSpPr>
            <a:spLocks noGrp="1" noChangeArrowheads="1"/>
          </p:cNvSpPr>
          <p:nvPr>
            <p:ph type="dt" idx="10"/>
          </p:nvPr>
        </p:nvSpPr>
        <p:spPr>
          <a:ln/>
        </p:spPr>
        <p:txBody>
          <a:bodyPr/>
          <a:lstStyle>
            <a:lvl1pPr>
              <a:defRPr/>
            </a:lvl1pPr>
          </a:lstStyle>
          <a:p>
            <a:pPr>
              <a:defRPr/>
            </a:pPr>
            <a:endParaRPr lang="en-IN"/>
          </a:p>
        </p:txBody>
      </p:sp>
      <p:sp>
        <p:nvSpPr>
          <p:cNvPr id="8" name="Rectangle 5"/>
          <p:cNvSpPr>
            <a:spLocks noGrp="1" noChangeArrowheads="1"/>
          </p:cNvSpPr>
          <p:nvPr>
            <p:ph type="sldNum" idx="11"/>
          </p:nvPr>
        </p:nvSpPr>
        <p:spPr>
          <a:ln/>
        </p:spPr>
        <p:txBody>
          <a:bodyPr/>
          <a:lstStyle>
            <a:lvl1pPr>
              <a:defRPr/>
            </a:lvl1pPr>
          </a:lstStyle>
          <a:p>
            <a:pPr>
              <a:defRPr/>
            </a:pPr>
            <a:fld id="{7FB7E438-7FD6-44AF-A590-3A20EF607A08}" type="slidenum">
              <a:rPr lang="en-IN"/>
              <a:pPr>
                <a:defRPr/>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3"/>
          <p:cNvSpPr>
            <a:spLocks noGrp="1" noChangeArrowheads="1"/>
          </p:cNvSpPr>
          <p:nvPr>
            <p:ph type="dt" idx="10"/>
          </p:nvPr>
        </p:nvSpPr>
        <p:spPr>
          <a:ln/>
        </p:spPr>
        <p:txBody>
          <a:bodyPr/>
          <a:lstStyle>
            <a:lvl1pPr>
              <a:defRPr/>
            </a:lvl1pPr>
          </a:lstStyle>
          <a:p>
            <a:pPr>
              <a:defRPr/>
            </a:pPr>
            <a:endParaRPr lang="en-IN"/>
          </a:p>
        </p:txBody>
      </p:sp>
      <p:sp>
        <p:nvSpPr>
          <p:cNvPr id="4" name="Rectangle 5"/>
          <p:cNvSpPr>
            <a:spLocks noGrp="1" noChangeArrowheads="1"/>
          </p:cNvSpPr>
          <p:nvPr>
            <p:ph type="sldNum" idx="11"/>
          </p:nvPr>
        </p:nvSpPr>
        <p:spPr>
          <a:ln/>
        </p:spPr>
        <p:txBody>
          <a:bodyPr/>
          <a:lstStyle>
            <a:lvl1pPr>
              <a:defRPr/>
            </a:lvl1pPr>
          </a:lstStyle>
          <a:p>
            <a:pPr>
              <a:defRPr/>
            </a:pPr>
            <a:fld id="{C819E43C-57EC-4EC5-BA8D-B184BFB8E096}" type="slidenum">
              <a:rPr lang="en-IN"/>
              <a:pPr>
                <a:defRPr/>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IN"/>
          </a:p>
        </p:txBody>
      </p:sp>
      <p:sp>
        <p:nvSpPr>
          <p:cNvPr id="3" name="Rectangle 5"/>
          <p:cNvSpPr>
            <a:spLocks noGrp="1" noChangeArrowheads="1"/>
          </p:cNvSpPr>
          <p:nvPr>
            <p:ph type="sldNum" idx="11"/>
          </p:nvPr>
        </p:nvSpPr>
        <p:spPr>
          <a:ln/>
        </p:spPr>
        <p:txBody>
          <a:bodyPr/>
          <a:lstStyle>
            <a:lvl1pPr>
              <a:defRPr/>
            </a:lvl1pPr>
          </a:lstStyle>
          <a:p>
            <a:pPr>
              <a:defRPr/>
            </a:pPr>
            <a:fld id="{E08B6BA3-9165-47F1-954C-5FA4FB29DA14}"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9"/>
          <p:cNvSpPr>
            <a:spLocks noGrp="1" noChangeArrowheads="1"/>
          </p:cNvSpPr>
          <p:nvPr>
            <p:ph type="dt" idx="10"/>
          </p:nvPr>
        </p:nvSpPr>
        <p:spPr>
          <a:ln/>
        </p:spPr>
        <p:txBody>
          <a:bodyPr/>
          <a:lstStyle>
            <a:lvl1pPr>
              <a:defRPr/>
            </a:lvl1pPr>
          </a:lstStyle>
          <a:p>
            <a:pPr>
              <a:defRPr/>
            </a:pPr>
            <a:endParaRPr lang="en-IN"/>
          </a:p>
        </p:txBody>
      </p:sp>
      <p:sp>
        <p:nvSpPr>
          <p:cNvPr id="5" name="Rectangle 11"/>
          <p:cNvSpPr>
            <a:spLocks noGrp="1" noChangeArrowheads="1"/>
          </p:cNvSpPr>
          <p:nvPr>
            <p:ph type="sldNum" idx="11"/>
          </p:nvPr>
        </p:nvSpPr>
        <p:spPr>
          <a:ln/>
        </p:spPr>
        <p:txBody>
          <a:bodyPr/>
          <a:lstStyle>
            <a:lvl1pPr>
              <a:defRPr/>
            </a:lvl1pPr>
          </a:lstStyle>
          <a:p>
            <a:pPr>
              <a:defRPr/>
            </a:pPr>
            <a:fld id="{0B4D342E-617B-4FA9-80C7-EE1EB3CE4C24}" type="slidenum">
              <a:rPr lang="en-IN"/>
              <a:pPr>
                <a:defRPr/>
              </a:pPr>
              <a:t>‹#›</a:t>
            </a:fld>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IN"/>
          </a:p>
        </p:txBody>
      </p:sp>
      <p:sp>
        <p:nvSpPr>
          <p:cNvPr id="6" name="Rectangle 5"/>
          <p:cNvSpPr>
            <a:spLocks noGrp="1" noChangeArrowheads="1"/>
          </p:cNvSpPr>
          <p:nvPr>
            <p:ph type="sldNum" idx="11"/>
          </p:nvPr>
        </p:nvSpPr>
        <p:spPr>
          <a:ln/>
        </p:spPr>
        <p:txBody>
          <a:bodyPr/>
          <a:lstStyle>
            <a:lvl1pPr>
              <a:defRPr/>
            </a:lvl1pPr>
          </a:lstStyle>
          <a:p>
            <a:pPr>
              <a:defRPr/>
            </a:pPr>
            <a:fld id="{B6A79737-0EB8-4E01-9B38-3AD132CA17AD}" type="slidenum">
              <a:rPr lang="en-IN"/>
              <a:pPr>
                <a:defRPr/>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IN"/>
          </a:p>
        </p:txBody>
      </p:sp>
      <p:sp>
        <p:nvSpPr>
          <p:cNvPr id="6" name="Rectangle 5"/>
          <p:cNvSpPr>
            <a:spLocks noGrp="1" noChangeArrowheads="1"/>
          </p:cNvSpPr>
          <p:nvPr>
            <p:ph type="sldNum" idx="11"/>
          </p:nvPr>
        </p:nvSpPr>
        <p:spPr>
          <a:ln/>
        </p:spPr>
        <p:txBody>
          <a:bodyPr/>
          <a:lstStyle>
            <a:lvl1pPr>
              <a:defRPr/>
            </a:lvl1pPr>
          </a:lstStyle>
          <a:p>
            <a:pPr>
              <a:defRPr/>
            </a:pPr>
            <a:fld id="{1850603B-E409-4414-860D-ECED22E60B8C}" type="slidenum">
              <a:rPr lang="en-IN"/>
              <a:pPr>
                <a:defRPr/>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3"/>
          <p:cNvSpPr>
            <a:spLocks noGrp="1" noChangeArrowheads="1"/>
          </p:cNvSpPr>
          <p:nvPr>
            <p:ph type="dt" idx="10"/>
          </p:nvPr>
        </p:nvSpPr>
        <p:spPr>
          <a:ln/>
        </p:spPr>
        <p:txBody>
          <a:bodyPr/>
          <a:lstStyle>
            <a:lvl1pPr>
              <a:defRPr/>
            </a:lvl1pPr>
          </a:lstStyle>
          <a:p>
            <a:pPr>
              <a:defRPr/>
            </a:pPr>
            <a:endParaRPr lang="en-IN"/>
          </a:p>
        </p:txBody>
      </p:sp>
      <p:sp>
        <p:nvSpPr>
          <p:cNvPr id="5" name="Rectangle 5"/>
          <p:cNvSpPr>
            <a:spLocks noGrp="1" noChangeArrowheads="1"/>
          </p:cNvSpPr>
          <p:nvPr>
            <p:ph type="sldNum" idx="11"/>
          </p:nvPr>
        </p:nvSpPr>
        <p:spPr>
          <a:ln/>
        </p:spPr>
        <p:txBody>
          <a:bodyPr/>
          <a:lstStyle>
            <a:lvl1pPr>
              <a:defRPr/>
            </a:lvl1pPr>
          </a:lstStyle>
          <a:p>
            <a:pPr>
              <a:defRPr/>
            </a:pPr>
            <a:fld id="{B4A0B7E4-EE10-444F-890A-B4DE56FC9355}" type="slidenum">
              <a:rPr lang="en-IN"/>
              <a:pPr>
                <a:defRPr/>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59613" y="144463"/>
            <a:ext cx="1873250" cy="610235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435100" y="144463"/>
            <a:ext cx="5472113" cy="6102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3"/>
          <p:cNvSpPr>
            <a:spLocks noGrp="1" noChangeArrowheads="1"/>
          </p:cNvSpPr>
          <p:nvPr>
            <p:ph type="dt" idx="10"/>
          </p:nvPr>
        </p:nvSpPr>
        <p:spPr>
          <a:ln/>
        </p:spPr>
        <p:txBody>
          <a:bodyPr/>
          <a:lstStyle>
            <a:lvl1pPr>
              <a:defRPr/>
            </a:lvl1pPr>
          </a:lstStyle>
          <a:p>
            <a:pPr>
              <a:defRPr/>
            </a:pPr>
            <a:endParaRPr lang="en-IN"/>
          </a:p>
        </p:txBody>
      </p:sp>
      <p:sp>
        <p:nvSpPr>
          <p:cNvPr id="5" name="Rectangle 5"/>
          <p:cNvSpPr>
            <a:spLocks noGrp="1" noChangeArrowheads="1"/>
          </p:cNvSpPr>
          <p:nvPr>
            <p:ph type="sldNum" idx="11"/>
          </p:nvPr>
        </p:nvSpPr>
        <p:spPr>
          <a:ln/>
        </p:spPr>
        <p:txBody>
          <a:bodyPr/>
          <a:lstStyle>
            <a:lvl1pPr>
              <a:defRPr/>
            </a:lvl1pPr>
          </a:lstStyle>
          <a:p>
            <a:pPr>
              <a:defRPr/>
            </a:pPr>
            <a:fld id="{68746021-2320-4220-814B-11007A17EB2E}" type="slidenum">
              <a:rPr lang="en-IN"/>
              <a:pPr>
                <a:defRPr/>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1435100" y="1447800"/>
            <a:ext cx="3671888"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5259388" y="1447800"/>
            <a:ext cx="3673475"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9"/>
          <p:cNvSpPr>
            <a:spLocks noGrp="1" noChangeArrowheads="1"/>
          </p:cNvSpPr>
          <p:nvPr>
            <p:ph type="dt" idx="10"/>
          </p:nvPr>
        </p:nvSpPr>
        <p:spPr>
          <a:ln/>
        </p:spPr>
        <p:txBody>
          <a:bodyPr/>
          <a:lstStyle>
            <a:lvl1pPr>
              <a:defRPr/>
            </a:lvl1pPr>
          </a:lstStyle>
          <a:p>
            <a:pPr>
              <a:defRPr/>
            </a:pPr>
            <a:endParaRPr lang="en-IN"/>
          </a:p>
        </p:txBody>
      </p:sp>
      <p:sp>
        <p:nvSpPr>
          <p:cNvPr id="6" name="Rectangle 11"/>
          <p:cNvSpPr>
            <a:spLocks noGrp="1" noChangeArrowheads="1"/>
          </p:cNvSpPr>
          <p:nvPr>
            <p:ph type="sldNum" idx="11"/>
          </p:nvPr>
        </p:nvSpPr>
        <p:spPr>
          <a:ln/>
        </p:spPr>
        <p:txBody>
          <a:bodyPr/>
          <a:lstStyle>
            <a:lvl1pPr>
              <a:defRPr/>
            </a:lvl1pPr>
          </a:lstStyle>
          <a:p>
            <a:pPr>
              <a:defRPr/>
            </a:pPr>
            <a:fld id="{177E0875-2A6A-488C-881F-E04B4536A0CC}"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9"/>
          <p:cNvSpPr>
            <a:spLocks noGrp="1" noChangeArrowheads="1"/>
          </p:cNvSpPr>
          <p:nvPr>
            <p:ph type="dt" idx="10"/>
          </p:nvPr>
        </p:nvSpPr>
        <p:spPr>
          <a:ln/>
        </p:spPr>
        <p:txBody>
          <a:bodyPr/>
          <a:lstStyle>
            <a:lvl1pPr>
              <a:defRPr/>
            </a:lvl1pPr>
          </a:lstStyle>
          <a:p>
            <a:pPr>
              <a:defRPr/>
            </a:pPr>
            <a:endParaRPr lang="en-IN"/>
          </a:p>
        </p:txBody>
      </p:sp>
      <p:sp>
        <p:nvSpPr>
          <p:cNvPr id="8" name="Rectangle 11"/>
          <p:cNvSpPr>
            <a:spLocks noGrp="1" noChangeArrowheads="1"/>
          </p:cNvSpPr>
          <p:nvPr>
            <p:ph type="sldNum" idx="11"/>
          </p:nvPr>
        </p:nvSpPr>
        <p:spPr>
          <a:ln/>
        </p:spPr>
        <p:txBody>
          <a:bodyPr/>
          <a:lstStyle>
            <a:lvl1pPr>
              <a:defRPr/>
            </a:lvl1pPr>
          </a:lstStyle>
          <a:p>
            <a:pPr>
              <a:defRPr/>
            </a:pPr>
            <a:fld id="{AE992BB8-30E9-41A4-BE65-B09DAE37840E}"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9"/>
          <p:cNvSpPr>
            <a:spLocks noGrp="1" noChangeArrowheads="1"/>
          </p:cNvSpPr>
          <p:nvPr>
            <p:ph type="dt" idx="10"/>
          </p:nvPr>
        </p:nvSpPr>
        <p:spPr>
          <a:ln/>
        </p:spPr>
        <p:txBody>
          <a:bodyPr/>
          <a:lstStyle>
            <a:lvl1pPr>
              <a:defRPr/>
            </a:lvl1pPr>
          </a:lstStyle>
          <a:p>
            <a:pPr>
              <a:defRPr/>
            </a:pPr>
            <a:endParaRPr lang="en-IN"/>
          </a:p>
        </p:txBody>
      </p:sp>
      <p:sp>
        <p:nvSpPr>
          <p:cNvPr id="4" name="Rectangle 11"/>
          <p:cNvSpPr>
            <a:spLocks noGrp="1" noChangeArrowheads="1"/>
          </p:cNvSpPr>
          <p:nvPr>
            <p:ph type="sldNum" idx="11"/>
          </p:nvPr>
        </p:nvSpPr>
        <p:spPr>
          <a:ln/>
        </p:spPr>
        <p:txBody>
          <a:bodyPr/>
          <a:lstStyle>
            <a:lvl1pPr>
              <a:defRPr/>
            </a:lvl1pPr>
          </a:lstStyle>
          <a:p>
            <a:pPr>
              <a:defRPr/>
            </a:pPr>
            <a:fld id="{B3129C03-1E4F-4CCE-B63D-FEF969036E47}"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dt" idx="10"/>
          </p:nvPr>
        </p:nvSpPr>
        <p:spPr>
          <a:ln/>
        </p:spPr>
        <p:txBody>
          <a:bodyPr/>
          <a:lstStyle>
            <a:lvl1pPr>
              <a:defRPr/>
            </a:lvl1pPr>
          </a:lstStyle>
          <a:p>
            <a:pPr>
              <a:defRPr/>
            </a:pPr>
            <a:endParaRPr lang="en-IN"/>
          </a:p>
        </p:txBody>
      </p:sp>
      <p:sp>
        <p:nvSpPr>
          <p:cNvPr id="3" name="Rectangle 11"/>
          <p:cNvSpPr>
            <a:spLocks noGrp="1" noChangeArrowheads="1"/>
          </p:cNvSpPr>
          <p:nvPr>
            <p:ph type="sldNum" idx="11"/>
          </p:nvPr>
        </p:nvSpPr>
        <p:spPr>
          <a:ln/>
        </p:spPr>
        <p:txBody>
          <a:bodyPr/>
          <a:lstStyle>
            <a:lvl1pPr>
              <a:defRPr/>
            </a:lvl1pPr>
          </a:lstStyle>
          <a:p>
            <a:pPr>
              <a:defRPr/>
            </a:pPr>
            <a:fld id="{B2F58182-E4B8-4F95-AE62-86068C476ED1}"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idx="10"/>
          </p:nvPr>
        </p:nvSpPr>
        <p:spPr>
          <a:ln/>
        </p:spPr>
        <p:txBody>
          <a:bodyPr/>
          <a:lstStyle>
            <a:lvl1pPr>
              <a:defRPr/>
            </a:lvl1pPr>
          </a:lstStyle>
          <a:p>
            <a:pPr>
              <a:defRPr/>
            </a:pPr>
            <a:endParaRPr lang="en-IN"/>
          </a:p>
        </p:txBody>
      </p:sp>
      <p:sp>
        <p:nvSpPr>
          <p:cNvPr id="6" name="Rectangle 11"/>
          <p:cNvSpPr>
            <a:spLocks noGrp="1" noChangeArrowheads="1"/>
          </p:cNvSpPr>
          <p:nvPr>
            <p:ph type="sldNum" idx="11"/>
          </p:nvPr>
        </p:nvSpPr>
        <p:spPr>
          <a:ln/>
        </p:spPr>
        <p:txBody>
          <a:bodyPr/>
          <a:lstStyle>
            <a:lvl1pPr>
              <a:defRPr/>
            </a:lvl1pPr>
          </a:lstStyle>
          <a:p>
            <a:pPr>
              <a:defRPr/>
            </a:pPr>
            <a:fld id="{588D997A-1733-4AAD-96AC-5CF939B859A8}"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9"/>
          <p:cNvSpPr>
            <a:spLocks noGrp="1" noChangeArrowheads="1"/>
          </p:cNvSpPr>
          <p:nvPr>
            <p:ph type="dt" idx="10"/>
          </p:nvPr>
        </p:nvSpPr>
        <p:spPr>
          <a:ln/>
        </p:spPr>
        <p:txBody>
          <a:bodyPr/>
          <a:lstStyle>
            <a:lvl1pPr>
              <a:defRPr/>
            </a:lvl1pPr>
          </a:lstStyle>
          <a:p>
            <a:pPr>
              <a:defRPr/>
            </a:pPr>
            <a:endParaRPr lang="en-IN"/>
          </a:p>
        </p:txBody>
      </p:sp>
      <p:sp>
        <p:nvSpPr>
          <p:cNvPr id="6" name="Rectangle 11"/>
          <p:cNvSpPr>
            <a:spLocks noGrp="1" noChangeArrowheads="1"/>
          </p:cNvSpPr>
          <p:nvPr>
            <p:ph type="sldNum" idx="11"/>
          </p:nvPr>
        </p:nvSpPr>
        <p:spPr>
          <a:ln/>
        </p:spPr>
        <p:txBody>
          <a:bodyPr/>
          <a:lstStyle>
            <a:lvl1pPr>
              <a:defRPr/>
            </a:lvl1pPr>
          </a:lstStyle>
          <a:p>
            <a:pPr>
              <a:defRPr/>
            </a:pPr>
            <a:fld id="{7BAC7373-E4C2-4296-9D1B-7CA8DC8E82B9}"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5" name="Freeform 1"/>
          <p:cNvSpPr>
            <a:spLocks noChangeArrowheads="1"/>
          </p:cNvSpPr>
          <p:nvPr/>
        </p:nvSpPr>
        <p:spPr bwMode="auto">
          <a:xfrm>
            <a:off x="-815975" y="-815975"/>
            <a:ext cx="1638300" cy="1638300"/>
          </a:xfrm>
          <a:custGeom>
            <a:avLst/>
            <a:gdLst>
              <a:gd name="G0" fmla="+- 1 0 0"/>
              <a:gd name="G1" fmla="+- 1 0 0"/>
              <a:gd name="G2" fmla="+- 1 0 0"/>
              <a:gd name="G3" fmla="+- 1 0 0"/>
              <a:gd name="G4" fmla="+- 1 0 0"/>
              <a:gd name="G5" fmla="+- 1 0 0"/>
              <a:gd name="T0" fmla="*/ 1638887 w 1638887"/>
              <a:gd name="T1" fmla="*/ 819444 h 1638887"/>
              <a:gd name="T2" fmla="*/ 819444 w 1638887"/>
              <a:gd name="T3" fmla="*/ 1638887 h 1638887"/>
              <a:gd name="T4" fmla="*/ 0 w 1638887"/>
              <a:gd name="T5" fmla="*/ 819444 h 1638887"/>
              <a:gd name="T6" fmla="*/ 819444 w 1638887"/>
              <a:gd name="T7" fmla="*/ 0 h 1638887"/>
              <a:gd name="T8" fmla="*/ 240010 w 1638887"/>
              <a:gd name="T9" fmla="*/ 240009 h 1638887"/>
              <a:gd name="T10" fmla="*/ 1398877 w 1638887"/>
              <a:gd name="T11" fmla="*/ 1398878 h 1638887"/>
            </a:gdLst>
            <a:ahLst/>
            <a:cxnLst>
              <a:cxn ang="0">
                <a:pos x="T0" y="T1"/>
              </a:cxn>
              <a:cxn ang="0">
                <a:pos x="T2" y="T3"/>
              </a:cxn>
              <a:cxn ang="0">
                <a:pos x="T4" y="T5"/>
              </a:cxn>
              <a:cxn ang="0">
                <a:pos x="T6" y="T7"/>
              </a:cxn>
            </a:cxnLst>
            <a:rect l="T8" t="T9" r="T10" b="T11"/>
            <a:pathLst>
              <a:path w="1638887" h="1638887">
                <a:moveTo>
                  <a:pt x="1638887" y="819444"/>
                </a:moveTo>
                <a:lnTo>
                  <a:pt x="1638887" y="819444"/>
                </a:lnTo>
                <a:cubicBezTo>
                  <a:pt x="1638887" y="1272010"/>
                  <a:pt x="1272009" y="1638888"/>
                  <a:pt x="819443" y="1638888"/>
                </a:cubicBezTo>
                <a:cubicBezTo>
                  <a:pt x="819274" y="1638888"/>
                  <a:pt x="819105" y="1638887"/>
                  <a:pt x="818937" y="1638887"/>
                </a:cubicBezTo>
                <a:lnTo>
                  <a:pt x="819444" y="819444"/>
                </a:lnTo>
                <a:close/>
              </a:path>
            </a:pathLst>
          </a:custGeom>
          <a:solidFill>
            <a:srgbClr val="FEFAF4">
              <a:alpha val="32999"/>
            </a:srgbClr>
          </a:solidFill>
          <a:ln w="3240" cap="rnd">
            <a:solidFill>
              <a:srgbClr val="D2C39E"/>
            </a:solidFill>
            <a:round/>
            <a:headEnd/>
            <a:tailEnd/>
          </a:ln>
          <a:effectLst/>
        </p:spPr>
        <p:txBody>
          <a:bodyPr wrap="none" anchor="ctr"/>
          <a:lstStyle/>
          <a:p>
            <a:pPr>
              <a:defRPr/>
            </a:pPr>
            <a:endParaRPr lang="en-IN"/>
          </a:p>
        </p:txBody>
      </p:sp>
      <p:sp>
        <p:nvSpPr>
          <p:cNvPr id="1026" name="Oval 2"/>
          <p:cNvSpPr>
            <a:spLocks noChangeArrowheads="1"/>
          </p:cNvSpPr>
          <p:nvPr/>
        </p:nvSpPr>
        <p:spPr bwMode="auto">
          <a:xfrm>
            <a:off x="168275" y="20638"/>
            <a:ext cx="1703388" cy="1703387"/>
          </a:xfrm>
          <a:prstGeom prst="ellipse">
            <a:avLst/>
          </a:prstGeom>
          <a:noFill/>
          <a:ln w="27360" cap="rnd">
            <a:solidFill>
              <a:srgbClr val="FFF6DB"/>
            </a:solidFill>
            <a:miter lim="800000"/>
            <a:headEnd/>
            <a:tailEnd/>
          </a:ln>
          <a:effectLst>
            <a:outerShdw dist="73094" dir="595575" algn="ctr" rotWithShape="0">
              <a:srgbClr val="AFA58D">
                <a:alpha val="85008"/>
              </a:srgbClr>
            </a:outerShdw>
          </a:effectLst>
        </p:spPr>
        <p:txBody>
          <a:bodyPr wrap="none" anchor="ctr"/>
          <a:lstStyle/>
          <a:p>
            <a:pPr>
              <a:defRPr/>
            </a:pPr>
            <a:endParaRPr lang="en-IN"/>
          </a:p>
        </p:txBody>
      </p:sp>
      <p:grpSp>
        <p:nvGrpSpPr>
          <p:cNvPr id="1028" name="Group 3"/>
          <p:cNvGrpSpPr>
            <a:grpSpLocks/>
          </p:cNvGrpSpPr>
          <p:nvPr/>
        </p:nvGrpSpPr>
        <p:grpSpPr bwMode="auto">
          <a:xfrm>
            <a:off x="165100" y="1036638"/>
            <a:ext cx="1168400" cy="1168400"/>
            <a:chOff x="104" y="653"/>
            <a:chExt cx="736" cy="736"/>
          </a:xfrm>
        </p:grpSpPr>
        <p:pic>
          <p:nvPicPr>
            <p:cNvPr id="2" name="Picture 4"/>
            <p:cNvPicPr>
              <a:picLocks noChangeAspect="1" noChangeArrowheads="1"/>
            </p:cNvPicPr>
            <p:nvPr/>
          </p:nvPicPr>
          <p:blipFill>
            <a:blip r:embed="rId14" cstate="print"/>
            <a:srcRect/>
            <a:stretch>
              <a:fillRect/>
            </a:stretch>
          </p:blipFill>
          <p:spPr bwMode="auto">
            <a:xfrm>
              <a:off x="104" y="653"/>
              <a:ext cx="736" cy="736"/>
            </a:xfrm>
            <a:prstGeom prst="rect">
              <a:avLst/>
            </a:prstGeom>
            <a:noFill/>
            <a:ln w="9525">
              <a:noFill/>
              <a:round/>
              <a:headEnd/>
              <a:tailEnd/>
            </a:ln>
          </p:spPr>
        </p:pic>
        <p:sp>
          <p:nvSpPr>
            <p:cNvPr id="1029" name="Text Box 5"/>
            <p:cNvSpPr txBox="1">
              <a:spLocks noChangeArrowheads="1"/>
            </p:cNvSpPr>
            <p:nvPr/>
          </p:nvSpPr>
          <p:spPr bwMode="auto">
            <a:xfrm rot="2340000">
              <a:off x="220" y="766"/>
              <a:ext cx="500" cy="490"/>
            </a:xfrm>
            <a:prstGeom prst="rect">
              <a:avLst/>
            </a:prstGeom>
            <a:noFill/>
            <a:ln w="9525" cap="flat">
              <a:noFill/>
              <a:round/>
              <a:headEnd/>
              <a:tailEnd/>
            </a:ln>
            <a:effectLst/>
          </p:spPr>
          <p:txBody>
            <a:bodyPr wrap="none" anchor="ctr"/>
            <a:lstStyle/>
            <a:p>
              <a:pPr>
                <a:defRPr/>
              </a:pPr>
              <a:endParaRPr lang="en-IN"/>
            </a:p>
          </p:txBody>
        </p:sp>
      </p:grpSp>
      <p:sp>
        <p:nvSpPr>
          <p:cNvPr id="1030" name="Rectangle 6"/>
          <p:cNvSpPr>
            <a:spLocks noChangeArrowheads="1"/>
          </p:cNvSpPr>
          <p:nvPr/>
        </p:nvSpPr>
        <p:spPr bwMode="auto">
          <a:xfrm>
            <a:off x="1012825" y="0"/>
            <a:ext cx="8131175" cy="6858000"/>
          </a:xfrm>
          <a:prstGeom prst="rect">
            <a:avLst/>
          </a:prstGeom>
          <a:solidFill>
            <a:srgbClr val="FFFFFF"/>
          </a:solidFill>
          <a:ln w="9525" cap="flat">
            <a:noFill/>
            <a:round/>
            <a:headEnd/>
            <a:tailEnd/>
          </a:ln>
          <a:effectLst/>
        </p:spPr>
        <p:txBody>
          <a:bodyPr wrap="none" anchor="ctr"/>
          <a:lstStyle/>
          <a:p>
            <a:pPr>
              <a:defRPr/>
            </a:pPr>
            <a:endParaRPr lang="en-IN"/>
          </a:p>
        </p:txBody>
      </p:sp>
      <p:sp>
        <p:nvSpPr>
          <p:cNvPr id="3" name="Rectangle 7"/>
          <p:cNvSpPr>
            <a:spLocks noGrp="1" noChangeArrowheads="1"/>
          </p:cNvSpPr>
          <p:nvPr>
            <p:ph type="title"/>
          </p:nvPr>
        </p:nvSpPr>
        <p:spPr bwMode="auto">
          <a:xfrm>
            <a:off x="1435100" y="144463"/>
            <a:ext cx="7497763" cy="1403350"/>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1031" name="Rectangle 8"/>
          <p:cNvSpPr>
            <a:spLocks noGrp="1" noChangeArrowheads="1"/>
          </p:cNvSpPr>
          <p:nvPr>
            <p:ph type="body" idx="1"/>
          </p:nvPr>
        </p:nvSpPr>
        <p:spPr bwMode="auto">
          <a:xfrm>
            <a:off x="1435100" y="1447800"/>
            <a:ext cx="7497763" cy="4799013"/>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
        <p:nvSpPr>
          <p:cNvPr id="1033" name="Rectangle 9"/>
          <p:cNvSpPr>
            <a:spLocks noGrp="1" noChangeArrowheads="1"/>
          </p:cNvSpPr>
          <p:nvPr>
            <p:ph type="dt"/>
          </p:nvPr>
        </p:nvSpPr>
        <p:spPr bwMode="auto">
          <a:xfrm>
            <a:off x="3581400" y="6303963"/>
            <a:ext cx="2132013" cy="474662"/>
          </a:xfrm>
          <a:prstGeom prst="rect">
            <a:avLst/>
          </a:prstGeom>
          <a:noFill/>
          <a:ln w="9525" cap="flat">
            <a:noFill/>
            <a:round/>
            <a:headEnd/>
            <a:tailEnd/>
          </a:ln>
          <a:effectLst/>
        </p:spPr>
        <p:txBody>
          <a:bodyPr vert="horz" wrap="square" lIns="90000" tIns="46800" rIns="90000" bIns="46800" numCol="1" anchor="b"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mtClean="0">
                <a:solidFill>
                  <a:srgbClr val="000000"/>
                </a:solidFill>
                <a:ea typeface="+mn-ea"/>
                <a:cs typeface="+mn-cs"/>
              </a:defRPr>
            </a:lvl1pPr>
          </a:lstStyle>
          <a:p>
            <a:pPr>
              <a:defRPr/>
            </a:pPr>
            <a:endParaRPr lang="en-IN"/>
          </a:p>
        </p:txBody>
      </p:sp>
      <p:sp>
        <p:nvSpPr>
          <p:cNvPr id="1034" name="Text Box 10"/>
          <p:cNvSpPr txBox="1">
            <a:spLocks noChangeArrowheads="1"/>
          </p:cNvSpPr>
          <p:nvPr/>
        </p:nvSpPr>
        <p:spPr bwMode="auto">
          <a:xfrm>
            <a:off x="5715000" y="6303963"/>
            <a:ext cx="2895600" cy="476250"/>
          </a:xfrm>
          <a:prstGeom prst="rect">
            <a:avLst/>
          </a:prstGeom>
          <a:noFill/>
          <a:ln w="9525" cap="flat">
            <a:noFill/>
            <a:round/>
            <a:headEnd/>
            <a:tailEnd/>
          </a:ln>
          <a:effectLst/>
        </p:spPr>
        <p:txBody>
          <a:bodyPr wrap="none" anchor="ctr"/>
          <a:lstStyle/>
          <a:p>
            <a:pPr>
              <a:defRPr/>
            </a:pPr>
            <a:endParaRPr lang="en-IN"/>
          </a:p>
        </p:txBody>
      </p:sp>
      <p:sp>
        <p:nvSpPr>
          <p:cNvPr id="1035" name="Rectangle 11"/>
          <p:cNvSpPr>
            <a:spLocks noGrp="1" noChangeArrowheads="1"/>
          </p:cNvSpPr>
          <p:nvPr>
            <p:ph type="sldNum"/>
          </p:nvPr>
        </p:nvSpPr>
        <p:spPr bwMode="auto">
          <a:xfrm>
            <a:off x="8613775" y="6303963"/>
            <a:ext cx="455613" cy="474662"/>
          </a:xfrm>
          <a:prstGeom prst="rect">
            <a:avLst/>
          </a:prstGeom>
          <a:noFill/>
          <a:ln w="9525" cap="flat">
            <a:noFill/>
            <a:round/>
            <a:headEnd/>
            <a:tailEnd/>
          </a:ln>
          <a:effectLst/>
        </p:spPr>
        <p:txBody>
          <a:bodyPr vert="horz" wrap="square" lIns="90000" tIns="46800" rIns="90000" bIns="46800" numCol="1" anchor="b" anchorCtr="0" compatLnSpc="1">
            <a:prstTxWarp prst="textNoShape">
              <a:avLst/>
            </a:prstTxWarp>
          </a:bodyPr>
          <a:lstStyle>
            <a:lvl1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mtClean="0">
                <a:solidFill>
                  <a:srgbClr val="000000"/>
                </a:solidFill>
                <a:ea typeface="+mn-ea"/>
                <a:cs typeface="+mn-cs"/>
              </a:defRPr>
            </a:lvl1pPr>
          </a:lstStyle>
          <a:p>
            <a:pPr>
              <a:defRPr/>
            </a:pPr>
            <a:fld id="{812AD8C8-4FF9-478D-BC82-7773A7FA8841}" type="slidenum">
              <a:rPr lang="en-IN"/>
              <a:pPr>
                <a:defRPr/>
              </a:pPr>
              <a:t>‹#›</a:t>
            </a:fld>
            <a:endParaRPr lang="en-IN"/>
          </a:p>
        </p:txBody>
      </p:sp>
      <p:sp>
        <p:nvSpPr>
          <p:cNvPr id="1036" name="Rectangle 12"/>
          <p:cNvSpPr>
            <a:spLocks noChangeArrowheads="1"/>
          </p:cNvSpPr>
          <p:nvPr/>
        </p:nvSpPr>
        <p:spPr bwMode="auto">
          <a:xfrm>
            <a:off x="1014413" y="0"/>
            <a:ext cx="73025" cy="6858000"/>
          </a:xfrm>
          <a:prstGeom prst="rect">
            <a:avLst/>
          </a:prstGeom>
          <a:solidFill>
            <a:srgbClr val="FFFFFF"/>
          </a:solidFill>
          <a:ln w="9525" cap="flat">
            <a:noFill/>
            <a:round/>
            <a:headEnd/>
            <a:tailEnd/>
          </a:ln>
          <a:effectLst>
            <a:outerShdw dist="81487" dir="7075415" algn="ctr" rotWithShape="0">
              <a:srgbClr val="706B5F">
                <a:alpha val="25041"/>
              </a:srgbClr>
            </a:outerShdw>
          </a:effectLst>
        </p:spPr>
        <p:txBody>
          <a:bodyPr wrap="none" anchor="ctr"/>
          <a:lstStyle/>
          <a:p>
            <a:pPr>
              <a:defRPr/>
            </a:pPr>
            <a:endParaRPr lang="en-IN"/>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5pPr>
      <a:lvl6pPr marL="25146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6pPr>
      <a:lvl7pPr marL="29718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7pPr>
      <a:lvl8pPr marL="34290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8pPr>
      <a:lvl9pPr marL="38862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6" charset="0"/>
        <a:defRPr sz="32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6"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6"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5pPr>
      <a:lvl6pPr marL="25146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49" name="Freeform 1"/>
          <p:cNvSpPr>
            <a:spLocks noChangeArrowheads="1"/>
          </p:cNvSpPr>
          <p:nvPr/>
        </p:nvSpPr>
        <p:spPr bwMode="auto">
          <a:xfrm>
            <a:off x="-815975" y="-815975"/>
            <a:ext cx="1638300" cy="1638300"/>
          </a:xfrm>
          <a:custGeom>
            <a:avLst/>
            <a:gdLst>
              <a:gd name="G0" fmla="+- 1 0 0"/>
              <a:gd name="G1" fmla="+- 1 0 0"/>
              <a:gd name="G2" fmla="+- 1 0 0"/>
              <a:gd name="G3" fmla="+- 1 0 0"/>
              <a:gd name="G4" fmla="+- 1 0 0"/>
              <a:gd name="G5" fmla="+- 1 0 0"/>
              <a:gd name="T0" fmla="*/ 1638887 w 1638887"/>
              <a:gd name="T1" fmla="*/ 819444 h 1638887"/>
              <a:gd name="T2" fmla="*/ 819444 w 1638887"/>
              <a:gd name="T3" fmla="*/ 1638887 h 1638887"/>
              <a:gd name="T4" fmla="*/ 0 w 1638887"/>
              <a:gd name="T5" fmla="*/ 819444 h 1638887"/>
              <a:gd name="T6" fmla="*/ 819444 w 1638887"/>
              <a:gd name="T7" fmla="*/ 0 h 1638887"/>
              <a:gd name="T8" fmla="*/ 240010 w 1638887"/>
              <a:gd name="T9" fmla="*/ 240009 h 1638887"/>
              <a:gd name="T10" fmla="*/ 1398877 w 1638887"/>
              <a:gd name="T11" fmla="*/ 1398878 h 1638887"/>
            </a:gdLst>
            <a:ahLst/>
            <a:cxnLst>
              <a:cxn ang="0">
                <a:pos x="T0" y="T1"/>
              </a:cxn>
              <a:cxn ang="0">
                <a:pos x="T2" y="T3"/>
              </a:cxn>
              <a:cxn ang="0">
                <a:pos x="T4" y="T5"/>
              </a:cxn>
              <a:cxn ang="0">
                <a:pos x="T6" y="T7"/>
              </a:cxn>
            </a:cxnLst>
            <a:rect l="T8" t="T9" r="T10" b="T11"/>
            <a:pathLst>
              <a:path w="1638887" h="1638887">
                <a:moveTo>
                  <a:pt x="1638887" y="819444"/>
                </a:moveTo>
                <a:lnTo>
                  <a:pt x="1638887" y="819444"/>
                </a:lnTo>
                <a:cubicBezTo>
                  <a:pt x="1638887" y="1272010"/>
                  <a:pt x="1272009" y="1638888"/>
                  <a:pt x="819443" y="1638888"/>
                </a:cubicBezTo>
                <a:cubicBezTo>
                  <a:pt x="819274" y="1638888"/>
                  <a:pt x="819105" y="1638887"/>
                  <a:pt x="818937" y="1638887"/>
                </a:cubicBezTo>
                <a:lnTo>
                  <a:pt x="819444" y="819444"/>
                </a:lnTo>
                <a:close/>
              </a:path>
            </a:pathLst>
          </a:custGeom>
          <a:solidFill>
            <a:srgbClr val="FEFAF4">
              <a:alpha val="32999"/>
            </a:srgbClr>
          </a:solidFill>
          <a:ln w="3240" cap="rnd">
            <a:solidFill>
              <a:srgbClr val="D2C39E"/>
            </a:solidFill>
            <a:round/>
            <a:headEnd/>
            <a:tailEnd/>
          </a:ln>
          <a:effectLst/>
        </p:spPr>
        <p:txBody>
          <a:bodyPr wrap="none" anchor="ctr"/>
          <a:lstStyle/>
          <a:p>
            <a:pPr>
              <a:defRPr/>
            </a:pPr>
            <a:endParaRPr lang="en-IN"/>
          </a:p>
        </p:txBody>
      </p:sp>
      <p:sp>
        <p:nvSpPr>
          <p:cNvPr id="2050" name="Oval 2"/>
          <p:cNvSpPr>
            <a:spLocks noChangeArrowheads="1"/>
          </p:cNvSpPr>
          <p:nvPr/>
        </p:nvSpPr>
        <p:spPr bwMode="auto">
          <a:xfrm>
            <a:off x="168275" y="20638"/>
            <a:ext cx="1703388" cy="1703387"/>
          </a:xfrm>
          <a:prstGeom prst="ellipse">
            <a:avLst/>
          </a:prstGeom>
          <a:noFill/>
          <a:ln w="27360" cap="rnd">
            <a:solidFill>
              <a:srgbClr val="FFF6DB"/>
            </a:solidFill>
            <a:miter lim="800000"/>
            <a:headEnd/>
            <a:tailEnd/>
          </a:ln>
          <a:effectLst>
            <a:outerShdw dist="73094" dir="595575" algn="ctr" rotWithShape="0">
              <a:srgbClr val="AFA58D">
                <a:alpha val="85008"/>
              </a:srgbClr>
            </a:outerShdw>
          </a:effectLst>
        </p:spPr>
        <p:txBody>
          <a:bodyPr wrap="none" anchor="ctr"/>
          <a:lstStyle/>
          <a:p>
            <a:pPr>
              <a:defRPr/>
            </a:pPr>
            <a:endParaRPr lang="en-IN"/>
          </a:p>
        </p:txBody>
      </p:sp>
      <p:grpSp>
        <p:nvGrpSpPr>
          <p:cNvPr id="2052" name="Group 3"/>
          <p:cNvGrpSpPr>
            <a:grpSpLocks/>
          </p:cNvGrpSpPr>
          <p:nvPr/>
        </p:nvGrpSpPr>
        <p:grpSpPr bwMode="auto">
          <a:xfrm>
            <a:off x="165100" y="1036638"/>
            <a:ext cx="1168400" cy="1168400"/>
            <a:chOff x="104" y="653"/>
            <a:chExt cx="736" cy="736"/>
          </a:xfrm>
        </p:grpSpPr>
        <p:pic>
          <p:nvPicPr>
            <p:cNvPr id="2" name="Picture 4"/>
            <p:cNvPicPr>
              <a:picLocks noChangeAspect="1" noChangeArrowheads="1"/>
            </p:cNvPicPr>
            <p:nvPr/>
          </p:nvPicPr>
          <p:blipFill>
            <a:blip r:embed="rId14" cstate="print"/>
            <a:srcRect/>
            <a:stretch>
              <a:fillRect/>
            </a:stretch>
          </p:blipFill>
          <p:spPr bwMode="auto">
            <a:xfrm>
              <a:off x="104" y="653"/>
              <a:ext cx="736" cy="736"/>
            </a:xfrm>
            <a:prstGeom prst="rect">
              <a:avLst/>
            </a:prstGeom>
            <a:noFill/>
            <a:ln w="9525">
              <a:noFill/>
              <a:round/>
              <a:headEnd/>
              <a:tailEnd/>
            </a:ln>
          </p:spPr>
        </p:pic>
        <p:sp>
          <p:nvSpPr>
            <p:cNvPr id="2053" name="Text Box 5"/>
            <p:cNvSpPr txBox="1">
              <a:spLocks noChangeArrowheads="1"/>
            </p:cNvSpPr>
            <p:nvPr/>
          </p:nvSpPr>
          <p:spPr bwMode="auto">
            <a:xfrm rot="2340000">
              <a:off x="220" y="766"/>
              <a:ext cx="500" cy="490"/>
            </a:xfrm>
            <a:prstGeom prst="rect">
              <a:avLst/>
            </a:prstGeom>
            <a:noFill/>
            <a:ln w="9525" cap="flat">
              <a:noFill/>
              <a:round/>
              <a:headEnd/>
              <a:tailEnd/>
            </a:ln>
            <a:effectLst/>
          </p:spPr>
          <p:txBody>
            <a:bodyPr wrap="none" anchor="ctr"/>
            <a:lstStyle/>
            <a:p>
              <a:pPr>
                <a:defRPr/>
              </a:pPr>
              <a:endParaRPr lang="en-IN"/>
            </a:p>
          </p:txBody>
        </p:sp>
      </p:grpSp>
      <p:sp>
        <p:nvSpPr>
          <p:cNvPr id="2054" name="Rectangle 6"/>
          <p:cNvSpPr>
            <a:spLocks noChangeArrowheads="1"/>
          </p:cNvSpPr>
          <p:nvPr/>
        </p:nvSpPr>
        <p:spPr bwMode="auto">
          <a:xfrm>
            <a:off x="1012825" y="0"/>
            <a:ext cx="8131175" cy="6858000"/>
          </a:xfrm>
          <a:prstGeom prst="rect">
            <a:avLst/>
          </a:prstGeom>
          <a:solidFill>
            <a:srgbClr val="FFFFFF"/>
          </a:solidFill>
          <a:ln w="9525" cap="flat">
            <a:noFill/>
            <a:round/>
            <a:headEnd/>
            <a:tailEnd/>
          </a:ln>
          <a:effectLst/>
        </p:spPr>
        <p:txBody>
          <a:bodyPr wrap="none" anchor="ctr"/>
          <a:lstStyle/>
          <a:p>
            <a:pPr>
              <a:defRPr/>
            </a:pPr>
            <a:endParaRPr lang="en-IN"/>
          </a:p>
        </p:txBody>
      </p:sp>
      <p:sp>
        <p:nvSpPr>
          <p:cNvPr id="2055" name="Rectangle 7"/>
          <p:cNvSpPr>
            <a:spLocks noChangeArrowheads="1"/>
          </p:cNvSpPr>
          <p:nvPr/>
        </p:nvSpPr>
        <p:spPr bwMode="auto">
          <a:xfrm>
            <a:off x="1014413" y="0"/>
            <a:ext cx="73025" cy="6858000"/>
          </a:xfrm>
          <a:prstGeom prst="rect">
            <a:avLst/>
          </a:prstGeom>
          <a:solidFill>
            <a:srgbClr val="FFFFFF"/>
          </a:solidFill>
          <a:ln w="9525" cap="flat">
            <a:noFill/>
            <a:round/>
            <a:headEnd/>
            <a:tailEnd/>
          </a:ln>
          <a:effectLst>
            <a:outerShdw dist="81487" dir="7075415" algn="ctr" rotWithShape="0">
              <a:srgbClr val="706B5F">
                <a:alpha val="25041"/>
              </a:srgbClr>
            </a:outerShdw>
          </a:effectLst>
        </p:spPr>
        <p:txBody>
          <a:bodyPr wrap="none" anchor="ctr"/>
          <a:lstStyle/>
          <a:p>
            <a:pPr>
              <a:defRPr/>
            </a:pPr>
            <a:endParaRPr lang="en-IN"/>
          </a:p>
        </p:txBody>
      </p:sp>
      <p:grpSp>
        <p:nvGrpSpPr>
          <p:cNvPr id="3" name="Group 8"/>
          <p:cNvGrpSpPr>
            <a:grpSpLocks/>
          </p:cNvGrpSpPr>
          <p:nvPr/>
        </p:nvGrpSpPr>
        <p:grpSpPr bwMode="auto">
          <a:xfrm>
            <a:off x="914400" y="1408113"/>
            <a:ext cx="230188" cy="223837"/>
            <a:chOff x="576" y="887"/>
            <a:chExt cx="145" cy="141"/>
          </a:xfrm>
        </p:grpSpPr>
        <p:pic>
          <p:nvPicPr>
            <p:cNvPr id="4" name="Picture 9"/>
            <p:cNvPicPr>
              <a:picLocks noChangeAspect="1" noChangeArrowheads="1"/>
            </p:cNvPicPr>
            <p:nvPr/>
          </p:nvPicPr>
          <p:blipFill>
            <a:blip r:embed="rId15" cstate="print"/>
            <a:srcRect/>
            <a:stretch>
              <a:fillRect/>
            </a:stretch>
          </p:blipFill>
          <p:spPr bwMode="auto">
            <a:xfrm>
              <a:off x="576" y="887"/>
              <a:ext cx="145" cy="141"/>
            </a:xfrm>
            <a:prstGeom prst="rect">
              <a:avLst/>
            </a:prstGeom>
            <a:noFill/>
            <a:ln w="9525">
              <a:noFill/>
              <a:round/>
              <a:headEnd/>
              <a:tailEnd/>
            </a:ln>
          </p:spPr>
        </p:pic>
        <p:sp>
          <p:nvSpPr>
            <p:cNvPr id="5" name="Text Box 10"/>
            <p:cNvSpPr txBox="1">
              <a:spLocks noChangeArrowheads="1"/>
            </p:cNvSpPr>
            <p:nvPr/>
          </p:nvSpPr>
          <p:spPr bwMode="auto">
            <a:xfrm>
              <a:off x="600" y="910"/>
              <a:ext cx="93" cy="93"/>
            </a:xfrm>
            <a:prstGeom prst="rect">
              <a:avLst/>
            </a:prstGeom>
            <a:noFill/>
            <a:ln w="9525" cap="flat">
              <a:noFill/>
              <a:round/>
              <a:headEnd/>
              <a:tailEnd/>
            </a:ln>
            <a:effectLst/>
          </p:spPr>
          <p:txBody>
            <a:bodyPr wrap="none" anchor="ctr"/>
            <a:lstStyle/>
            <a:p>
              <a:pPr>
                <a:defRPr/>
              </a:pPr>
              <a:endParaRPr lang="en-IN"/>
            </a:p>
          </p:txBody>
        </p:sp>
      </p:grpSp>
      <p:sp>
        <p:nvSpPr>
          <p:cNvPr id="2059" name="Oval 11"/>
          <p:cNvSpPr>
            <a:spLocks noChangeArrowheads="1"/>
          </p:cNvSpPr>
          <p:nvPr/>
        </p:nvSpPr>
        <p:spPr bwMode="auto">
          <a:xfrm>
            <a:off x="1157288" y="1344613"/>
            <a:ext cx="63500" cy="65087"/>
          </a:xfrm>
          <a:prstGeom prst="ellipse">
            <a:avLst/>
          </a:prstGeom>
          <a:noFill/>
          <a:ln w="12600" cap="rnd">
            <a:solidFill>
              <a:srgbClr val="307F93"/>
            </a:solidFill>
            <a:miter lim="800000"/>
            <a:headEnd/>
            <a:tailEnd/>
          </a:ln>
          <a:effectLst/>
        </p:spPr>
        <p:txBody>
          <a:bodyPr wrap="none" anchor="ctr"/>
          <a:lstStyle/>
          <a:p>
            <a:pPr>
              <a:defRPr/>
            </a:pPr>
            <a:endParaRPr lang="en-IN"/>
          </a:p>
        </p:txBody>
      </p:sp>
      <p:sp>
        <p:nvSpPr>
          <p:cNvPr id="2057" name="Rectangle 12"/>
          <p:cNvSpPr>
            <a:spLocks noGrp="1" noChangeArrowheads="1"/>
          </p:cNvSpPr>
          <p:nvPr>
            <p:ph type="title"/>
          </p:nvPr>
        </p:nvSpPr>
        <p:spPr bwMode="auto">
          <a:xfrm>
            <a:off x="1435100" y="144463"/>
            <a:ext cx="7497763" cy="1403350"/>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2058" name="Rectangle 13"/>
          <p:cNvSpPr>
            <a:spLocks noGrp="1" noChangeArrowheads="1"/>
          </p:cNvSpPr>
          <p:nvPr>
            <p:ph type="body" idx="1"/>
          </p:nvPr>
        </p:nvSpPr>
        <p:spPr bwMode="auto">
          <a:xfrm>
            <a:off x="1435100" y="1447800"/>
            <a:ext cx="7497763" cy="4799013"/>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
        <p:nvSpPr>
          <p:cNvPr id="2062" name="Rectangle 14"/>
          <p:cNvSpPr>
            <a:spLocks noGrp="1" noChangeArrowheads="1"/>
          </p:cNvSpPr>
          <p:nvPr>
            <p:ph type="dt"/>
          </p:nvPr>
        </p:nvSpPr>
        <p:spPr bwMode="auto">
          <a:xfrm>
            <a:off x="3581400" y="6303963"/>
            <a:ext cx="2132013" cy="474662"/>
          </a:xfrm>
          <a:prstGeom prst="rect">
            <a:avLst/>
          </a:prstGeom>
          <a:noFill/>
          <a:ln w="9525" cap="flat">
            <a:noFill/>
            <a:round/>
            <a:headEnd/>
            <a:tailEnd/>
          </a:ln>
          <a:effectLst/>
        </p:spPr>
        <p:txBody>
          <a:bodyPr vert="horz" wrap="square" lIns="90000" tIns="46800" rIns="90000" bIns="46800" numCol="1" anchor="b" anchorCtr="0" compatLnSpc="1">
            <a:prstTxWarp prst="textNoShape">
              <a:avLst/>
            </a:prstTxWarp>
          </a:bodyPr>
          <a:lstStyle>
            <a:lvl1pPr algn="r">
              <a:buClrTx/>
              <a:buFontTx/>
              <a:buNone/>
              <a:tabLst>
                <a:tab pos="449263" algn="l"/>
                <a:tab pos="898525" algn="l"/>
                <a:tab pos="1347788" algn="l"/>
                <a:tab pos="1797050" algn="l"/>
              </a:tabLst>
              <a:defRPr sz="1200" smtClean="0">
                <a:solidFill>
                  <a:srgbClr val="B5A788"/>
                </a:solidFill>
                <a:latin typeface="Times New Roman" pitchFamily="16" charset="0"/>
                <a:ea typeface="+mn-ea"/>
                <a:cs typeface="+mn-cs"/>
              </a:defRPr>
            </a:lvl1pPr>
          </a:lstStyle>
          <a:p>
            <a:pPr>
              <a:defRPr/>
            </a:pPr>
            <a:endParaRPr lang="en-IN"/>
          </a:p>
        </p:txBody>
      </p:sp>
      <p:sp>
        <p:nvSpPr>
          <p:cNvPr id="2063" name="Text Box 15"/>
          <p:cNvSpPr txBox="1">
            <a:spLocks noChangeArrowheads="1"/>
          </p:cNvSpPr>
          <p:nvPr/>
        </p:nvSpPr>
        <p:spPr bwMode="auto">
          <a:xfrm>
            <a:off x="5715000" y="6303963"/>
            <a:ext cx="2895600" cy="476250"/>
          </a:xfrm>
          <a:prstGeom prst="rect">
            <a:avLst/>
          </a:prstGeom>
          <a:noFill/>
          <a:ln w="9525" cap="flat">
            <a:noFill/>
            <a:round/>
            <a:headEnd/>
            <a:tailEnd/>
          </a:ln>
          <a:effectLst/>
        </p:spPr>
        <p:txBody>
          <a:bodyPr wrap="none" anchor="ctr"/>
          <a:lstStyle/>
          <a:p>
            <a:pPr>
              <a:defRPr/>
            </a:pPr>
            <a:endParaRPr lang="en-IN"/>
          </a:p>
        </p:txBody>
      </p:sp>
      <p:sp>
        <p:nvSpPr>
          <p:cNvPr id="2064" name="Rectangle 16"/>
          <p:cNvSpPr>
            <a:spLocks noGrp="1" noChangeArrowheads="1"/>
          </p:cNvSpPr>
          <p:nvPr>
            <p:ph type="sldNum"/>
          </p:nvPr>
        </p:nvSpPr>
        <p:spPr bwMode="auto">
          <a:xfrm>
            <a:off x="8613775" y="6303963"/>
            <a:ext cx="455613" cy="474662"/>
          </a:xfrm>
          <a:prstGeom prst="rect">
            <a:avLst/>
          </a:prstGeom>
          <a:noFill/>
          <a:ln w="9525" cap="flat">
            <a:noFill/>
            <a:round/>
            <a:headEnd/>
            <a:tailEnd/>
          </a:ln>
          <a:effectLst/>
        </p:spPr>
        <p:txBody>
          <a:bodyPr vert="horz" wrap="square" lIns="90000" tIns="46800" rIns="90000" bIns="46800" numCol="1" anchor="b" anchorCtr="0" compatLnSpc="1">
            <a:prstTxWarp prst="textNoShape">
              <a:avLst/>
            </a:prstTxWarp>
          </a:bodyPr>
          <a:lstStyle>
            <a:lvl1pPr algn="ctr">
              <a:buClrTx/>
              <a:buFontTx/>
              <a:buNone/>
              <a:tabLst>
                <a:tab pos="449263" algn="l"/>
              </a:tabLst>
              <a:defRPr sz="1200" smtClean="0">
                <a:solidFill>
                  <a:srgbClr val="B5A788"/>
                </a:solidFill>
                <a:latin typeface="Times New Roman" pitchFamily="16" charset="0"/>
                <a:ea typeface="+mn-ea"/>
                <a:cs typeface="+mn-cs"/>
              </a:defRPr>
            </a:lvl1pPr>
          </a:lstStyle>
          <a:p>
            <a:pPr>
              <a:defRPr/>
            </a:pPr>
            <a:fld id="{302A84EA-6C12-43D9-9A58-2C4FA43C2006}"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5pPr>
      <a:lvl6pPr marL="25146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6pPr>
      <a:lvl7pPr marL="29718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7pPr>
      <a:lvl8pPr marL="34290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8pPr>
      <a:lvl9pPr marL="38862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6" charset="0"/>
        <a:defRPr sz="32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6"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6"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5pPr>
      <a:lvl6pPr marL="25146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1435100" y="144463"/>
            <a:ext cx="7497763" cy="1403350"/>
          </a:xfrm>
          <a:prstGeom prst="rect">
            <a:avLst/>
          </a:prstGeom>
          <a:noFill/>
          <a:ln w="9525">
            <a:noFill/>
            <a:round/>
            <a:headEnd/>
            <a:tailEnd/>
          </a:ln>
        </p:spPr>
        <p:txBody>
          <a:bodyPr vert="horz" wrap="square" lIns="90000" tIns="46800" rIns="90000" bIns="46800" numCol="1" anchor="ctr" anchorCtr="0" compatLnSpc="1">
            <a:prstTxWarp prst="textNoShape">
              <a:avLst/>
            </a:prstTxWarp>
          </a:bodyPr>
          <a:lstStyle/>
          <a:p>
            <a:pPr lvl="0"/>
            <a:r>
              <a:rPr lang="en-GB" smtClean="0"/>
              <a:t>Click to edit the title text format</a:t>
            </a:r>
          </a:p>
        </p:txBody>
      </p:sp>
      <p:sp>
        <p:nvSpPr>
          <p:cNvPr id="6147" name="Rectangle 2"/>
          <p:cNvSpPr>
            <a:spLocks noGrp="1" noChangeArrowheads="1"/>
          </p:cNvSpPr>
          <p:nvPr>
            <p:ph type="body" idx="1"/>
          </p:nvPr>
        </p:nvSpPr>
        <p:spPr bwMode="auto">
          <a:xfrm>
            <a:off x="1435100" y="1447800"/>
            <a:ext cx="7497763" cy="4799013"/>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
        <p:nvSpPr>
          <p:cNvPr id="2" name="Rectangle 3"/>
          <p:cNvSpPr>
            <a:spLocks noGrp="1" noChangeArrowheads="1"/>
          </p:cNvSpPr>
          <p:nvPr>
            <p:ph type="dt"/>
          </p:nvPr>
        </p:nvSpPr>
        <p:spPr bwMode="auto">
          <a:xfrm>
            <a:off x="3581400" y="6303963"/>
            <a:ext cx="2132013" cy="474662"/>
          </a:xfrm>
          <a:prstGeom prst="rect">
            <a:avLst/>
          </a:prstGeom>
          <a:noFill/>
          <a:ln w="9525" cap="flat">
            <a:noFill/>
            <a:round/>
            <a:headEnd/>
            <a:tailEnd/>
          </a:ln>
          <a:effectLst/>
        </p:spPr>
        <p:txBody>
          <a:bodyPr vert="horz" wrap="square" lIns="90000" tIns="46800" rIns="90000" bIns="46800" numCol="1" anchor="b" anchorCtr="0" compatLnSpc="1">
            <a:prstTxWarp prst="textNoShape">
              <a:avLst/>
            </a:prstTxWarp>
          </a:bodyPr>
          <a:lstStyle>
            <a:lvl1pPr algn="r">
              <a:buClrTx/>
              <a:buFontTx/>
              <a:buNone/>
              <a:tabLst>
                <a:tab pos="449263" algn="l"/>
                <a:tab pos="898525" algn="l"/>
                <a:tab pos="1347788" algn="l"/>
                <a:tab pos="1797050" algn="l"/>
              </a:tabLst>
              <a:defRPr sz="1200" smtClean="0">
                <a:solidFill>
                  <a:srgbClr val="B5A788"/>
                </a:solidFill>
                <a:latin typeface="Times New Roman" pitchFamily="16" charset="0"/>
                <a:ea typeface="+mn-ea"/>
                <a:cs typeface="+mn-cs"/>
              </a:defRPr>
            </a:lvl1pPr>
          </a:lstStyle>
          <a:p>
            <a:pPr>
              <a:defRPr/>
            </a:pPr>
            <a:endParaRPr lang="en-IN"/>
          </a:p>
        </p:txBody>
      </p:sp>
      <p:sp>
        <p:nvSpPr>
          <p:cNvPr id="6148" name="Text Box 4"/>
          <p:cNvSpPr txBox="1">
            <a:spLocks noChangeArrowheads="1"/>
          </p:cNvSpPr>
          <p:nvPr/>
        </p:nvSpPr>
        <p:spPr bwMode="auto">
          <a:xfrm>
            <a:off x="5715000" y="6303963"/>
            <a:ext cx="2895600" cy="476250"/>
          </a:xfrm>
          <a:prstGeom prst="rect">
            <a:avLst/>
          </a:prstGeom>
          <a:noFill/>
          <a:ln w="9525" cap="flat">
            <a:noFill/>
            <a:round/>
            <a:headEnd/>
            <a:tailEnd/>
          </a:ln>
          <a:effectLst/>
        </p:spPr>
        <p:txBody>
          <a:bodyPr wrap="none" anchor="ctr"/>
          <a:lstStyle/>
          <a:p>
            <a:pPr>
              <a:defRPr/>
            </a:pPr>
            <a:endParaRPr lang="en-IN"/>
          </a:p>
        </p:txBody>
      </p:sp>
      <p:sp>
        <p:nvSpPr>
          <p:cNvPr id="6149" name="Rectangle 5"/>
          <p:cNvSpPr>
            <a:spLocks noGrp="1" noChangeArrowheads="1"/>
          </p:cNvSpPr>
          <p:nvPr>
            <p:ph type="sldNum"/>
          </p:nvPr>
        </p:nvSpPr>
        <p:spPr bwMode="auto">
          <a:xfrm>
            <a:off x="8613775" y="6303963"/>
            <a:ext cx="455613" cy="474662"/>
          </a:xfrm>
          <a:prstGeom prst="rect">
            <a:avLst/>
          </a:prstGeom>
          <a:noFill/>
          <a:ln w="9525" cap="flat">
            <a:noFill/>
            <a:round/>
            <a:headEnd/>
            <a:tailEnd/>
          </a:ln>
          <a:effectLst/>
        </p:spPr>
        <p:txBody>
          <a:bodyPr vert="horz" wrap="square" lIns="90000" tIns="46800" rIns="90000" bIns="46800" numCol="1" anchor="b" anchorCtr="0" compatLnSpc="1">
            <a:prstTxWarp prst="textNoShape">
              <a:avLst/>
            </a:prstTxWarp>
          </a:bodyPr>
          <a:lstStyle>
            <a:lvl1pPr algn="ctr">
              <a:buClrTx/>
              <a:buFontTx/>
              <a:buNone/>
              <a:tabLst>
                <a:tab pos="449263" algn="l"/>
              </a:tabLst>
              <a:defRPr sz="1200" smtClean="0">
                <a:solidFill>
                  <a:srgbClr val="B5A788"/>
                </a:solidFill>
                <a:latin typeface="Times New Roman" pitchFamily="16" charset="0"/>
                <a:ea typeface="+mn-ea"/>
                <a:cs typeface="+mn-cs"/>
              </a:defRPr>
            </a:lvl1pPr>
          </a:lstStyle>
          <a:p>
            <a:pPr>
              <a:defRPr/>
            </a:pPr>
            <a:fld id="{E7FEF1E0-1C4B-4C49-8709-3BEB8B6ED6A3}"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mj-lt"/>
          <a:ea typeface="+mj-ea"/>
          <a:cs typeface="+mj-cs"/>
        </a:defRPr>
      </a:lvl1pPr>
      <a:lvl2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2pPr>
      <a:lvl3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3pPr>
      <a:lvl4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4pPr>
      <a:lvl5pPr algn="l" defTabSz="449263" rtl="0" eaLnBrk="0" fontAlgn="base" hangingPunct="0">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5pPr>
      <a:lvl6pPr marL="25146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6pPr>
      <a:lvl7pPr marL="29718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7pPr>
      <a:lvl8pPr marL="34290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8pPr>
      <a:lvl9pPr marL="3886200" indent="-228600" algn="l" defTabSz="449263" rtl="0" fontAlgn="base">
        <a:spcBef>
          <a:spcPct val="0"/>
        </a:spcBef>
        <a:spcAft>
          <a:spcPct val="0"/>
        </a:spcAft>
        <a:buClr>
          <a:srgbClr val="000000"/>
        </a:buClr>
        <a:buSzPct val="100000"/>
        <a:buFont typeface="Times New Roman" pitchFamily="16" charset="0"/>
        <a:defRPr sz="4300">
          <a:solidFill>
            <a:srgbClr val="572314"/>
          </a:solidFill>
          <a:latin typeface="Gill Sans MT" pitchFamily="32" charset="0"/>
          <a:ea typeface="DejaVu Sans" charset="0"/>
          <a:cs typeface="DejaVu Sans" charset="0"/>
        </a:defRPr>
      </a:lvl9pPr>
    </p:titleStyle>
    <p:bodyStyle>
      <a:lvl1pPr marL="342900" indent="-342900" algn="l" defTabSz="449263" rtl="0" eaLnBrk="0" fontAlgn="base" hangingPunct="0">
        <a:spcBef>
          <a:spcPts val="600"/>
        </a:spcBef>
        <a:spcAft>
          <a:spcPct val="0"/>
        </a:spcAft>
        <a:buClr>
          <a:srgbClr val="000000"/>
        </a:buClr>
        <a:buSzPct val="100000"/>
        <a:buFont typeface="Times New Roman" pitchFamily="16" charset="0"/>
        <a:defRPr sz="3200">
          <a:solidFill>
            <a:srgbClr val="000000"/>
          </a:solidFill>
          <a:latin typeface="+mn-lt"/>
          <a:ea typeface="+mn-ea"/>
          <a:cs typeface="+mn-cs"/>
        </a:defRPr>
      </a:lvl1pPr>
      <a:lvl2pPr marL="742950" indent="-285750" algn="l" defTabSz="449263" rtl="0" eaLnBrk="0" fontAlgn="base" hangingPunct="0">
        <a:spcBef>
          <a:spcPts val="550"/>
        </a:spcBef>
        <a:spcAft>
          <a:spcPct val="0"/>
        </a:spcAft>
        <a:buClr>
          <a:srgbClr val="000000"/>
        </a:buClr>
        <a:buSzPct val="100000"/>
        <a:buFont typeface="Times New Roman" pitchFamily="16" charset="0"/>
        <a:defRPr sz="2800">
          <a:solidFill>
            <a:srgbClr val="000000"/>
          </a:solidFill>
          <a:latin typeface="+mn-lt"/>
          <a:ea typeface="+mn-ea"/>
          <a:cs typeface="+mn-cs"/>
        </a:defRPr>
      </a:lvl2pPr>
      <a:lvl3pPr marL="1143000" indent="-228600" algn="l" defTabSz="449263" rtl="0" eaLnBrk="0" fontAlgn="base" hangingPunct="0">
        <a:spcBef>
          <a:spcPts val="600"/>
        </a:spcBef>
        <a:spcAft>
          <a:spcPct val="0"/>
        </a:spcAft>
        <a:buClr>
          <a:srgbClr val="000000"/>
        </a:buClr>
        <a:buSzPct val="100000"/>
        <a:buFont typeface="Times New Roman" pitchFamily="16" charset="0"/>
        <a:defRPr sz="2400">
          <a:solidFill>
            <a:srgbClr val="000000"/>
          </a:solidFill>
          <a:latin typeface="+mn-lt"/>
          <a:ea typeface="+mn-ea"/>
          <a:cs typeface="+mn-cs"/>
        </a:defRPr>
      </a:lvl3pPr>
      <a:lvl4pPr marL="16002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4pPr>
      <a:lvl5pPr marL="2057400" indent="-228600" algn="l" defTabSz="449263" rtl="0" eaLnBrk="0" fontAlgn="base" hangingPunct="0">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5pPr>
      <a:lvl6pPr marL="25146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fontAlgn="base">
        <a:spcBef>
          <a:spcPts val="500"/>
        </a:spcBef>
        <a:spcAft>
          <a:spcPct val="0"/>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math.uah.edu/stat/markov/"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finance.yahoo.com/d/quotes.csv?s=fb&amp;f=snal1d1t1opghx" TargetMode="External"/><Relationship Id="rId5" Type="http://schemas.openxmlformats.org/officeDocument/2006/relationships/hyperlink" Target="http://ichart.finance.yahoo.com/table.csv?s=YHOO&amp;a=04&amp;b=2&amp;c=2014&amp;d=04&amp;e=3&amp;f=2014&amp;g=d&amp;ignore=.csv" TargetMode="External"/><Relationship Id="rId4" Type="http://schemas.openxmlformats.org/officeDocument/2006/relationships/hyperlink" Target="http://stockcharts.com/help/doku.php?id=chart_school:technical_indicators:moving_averag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1431925" y="360363"/>
            <a:ext cx="7407275" cy="1471612"/>
          </a:xfrm>
          <a:prstGeom prst="rect">
            <a:avLst/>
          </a:prstGeom>
          <a:noFill/>
          <a:ln w="9525" cap="flat">
            <a:noFill/>
            <a:round/>
            <a:headEnd/>
            <a:tailEnd/>
          </a:ln>
          <a:effectLst/>
        </p:spPr>
        <p:txBody>
          <a:bodyPr lIns="90000" tIns="46800" rIns="90000" bIns="46800" anchor="b"/>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4300" b="1" dirty="0">
                <a:solidFill>
                  <a:srgbClr val="572314"/>
                </a:solidFill>
                <a:effectLst>
                  <a:outerShdw blurRad="38100" dist="38100" dir="2700000" algn="tl">
                    <a:srgbClr val="C0C0C0"/>
                  </a:outerShdw>
                </a:effectLst>
                <a:latin typeface="Baskerville Old Face" pitchFamily="16" charset="0"/>
              </a:rPr>
              <a:t>Stock Market </a:t>
            </a:r>
            <a:r>
              <a:rPr lang="en-US" sz="4300" b="1">
                <a:solidFill>
                  <a:srgbClr val="572314"/>
                </a:solidFill>
                <a:effectLst>
                  <a:outerShdw blurRad="38100" dist="38100" dir="2700000" algn="tl">
                    <a:srgbClr val="C0C0C0"/>
                  </a:outerShdw>
                </a:effectLst>
                <a:latin typeface="Baskerville Old Face" pitchFamily="16" charset="0"/>
              </a:rPr>
              <a:t>Prediction </a:t>
            </a:r>
            <a:r>
              <a:rPr lang="en-US" sz="4300" b="1" smtClean="0">
                <a:solidFill>
                  <a:srgbClr val="572314"/>
                </a:solidFill>
                <a:effectLst>
                  <a:outerShdw blurRad="38100" dist="38100" dir="2700000" algn="tl">
                    <a:srgbClr val="C0C0C0"/>
                  </a:outerShdw>
                </a:effectLst>
                <a:latin typeface="Baskerville Old Face" pitchFamily="16" charset="0"/>
              </a:rPr>
              <a:t>Based </a:t>
            </a:r>
            <a:r>
              <a:rPr lang="en-US" sz="4300" b="1" dirty="0" smtClean="0">
                <a:solidFill>
                  <a:srgbClr val="572314"/>
                </a:solidFill>
                <a:effectLst>
                  <a:outerShdw blurRad="38100" dist="38100" dir="2700000" algn="tl">
                    <a:srgbClr val="C0C0C0"/>
                  </a:outerShdw>
                </a:effectLst>
                <a:latin typeface="Baskerville Old Face" pitchFamily="16" charset="0"/>
              </a:rPr>
              <a:t>on </a:t>
            </a:r>
            <a:r>
              <a:rPr lang="en-US" sz="4300" b="1" smtClean="0">
                <a:solidFill>
                  <a:srgbClr val="572314"/>
                </a:solidFill>
                <a:effectLst>
                  <a:outerShdw blurRad="38100" dist="38100" dir="2700000" algn="tl">
                    <a:srgbClr val="C0C0C0"/>
                  </a:outerShdw>
                </a:effectLst>
                <a:latin typeface="Baskerville Old Face" pitchFamily="16" charset="0"/>
              </a:rPr>
              <a:t>Markov Model</a:t>
            </a:r>
            <a:endParaRPr lang="en-US" sz="4300" b="1" dirty="0">
              <a:solidFill>
                <a:srgbClr val="572314"/>
              </a:solidFill>
              <a:effectLst>
                <a:outerShdw blurRad="38100" dist="38100" dir="2700000" algn="tl">
                  <a:srgbClr val="C0C0C0"/>
                </a:outerShdw>
              </a:effectLst>
              <a:latin typeface="Baskerville Old Face" pitchFamily="16" charset="0"/>
            </a:endParaRPr>
          </a:p>
        </p:txBody>
      </p:sp>
      <p:sp>
        <p:nvSpPr>
          <p:cNvPr id="8195" name="Text Box 2"/>
          <p:cNvSpPr txBox="1">
            <a:spLocks noChangeArrowheads="1"/>
          </p:cNvSpPr>
          <p:nvPr/>
        </p:nvSpPr>
        <p:spPr bwMode="auto">
          <a:xfrm>
            <a:off x="1439863" y="2519363"/>
            <a:ext cx="7407275" cy="3579812"/>
          </a:xfrm>
          <a:prstGeom prst="rect">
            <a:avLst/>
          </a:prstGeom>
          <a:noFill/>
          <a:ln w="9525">
            <a:noFill/>
            <a:round/>
            <a:headEnd/>
            <a:tailEnd/>
          </a:ln>
        </p:spPr>
        <p:txBody>
          <a:bodyPr lIns="90000" tIns="0" rIns="90000" bIns="46800"/>
          <a:lstStyle/>
          <a:p>
            <a:pPr marL="26988" algn="ctr">
              <a:lnSpc>
                <a:spcPct val="80000"/>
              </a:lnSpc>
              <a:spcBef>
                <a:spcPts val="600"/>
              </a:spcBef>
              <a:buClrTx/>
              <a:buSzPct val="80000"/>
              <a:buFontTx/>
              <a:buNone/>
              <a:tabLst>
                <a:tab pos="26988" algn="l"/>
                <a:tab pos="857250" algn="l"/>
                <a:tab pos="1771650" algn="l"/>
                <a:tab pos="2686050" algn="l"/>
                <a:tab pos="3600450" algn="l"/>
                <a:tab pos="4514850" algn="l"/>
                <a:tab pos="5429250" algn="l"/>
                <a:tab pos="6343650" algn="l"/>
                <a:tab pos="7258050" algn="l"/>
                <a:tab pos="8172450" algn="l"/>
                <a:tab pos="9086850" algn="l"/>
                <a:tab pos="10001250" algn="l"/>
              </a:tabLst>
            </a:pPr>
            <a:r>
              <a:rPr lang="en-US" sz="3000" b="1">
                <a:solidFill>
                  <a:srgbClr val="320E04"/>
                </a:solidFill>
                <a:latin typeface="Arabic Typesetting" pitchFamily="64" charset="0"/>
                <a:cs typeface="Arabic Typesetting" pitchFamily="64" charset="0"/>
              </a:rPr>
              <a:t>Presented by:</a:t>
            </a:r>
          </a:p>
          <a:p>
            <a:pPr marL="26988" algn="ctr">
              <a:lnSpc>
                <a:spcPct val="80000"/>
              </a:lnSpc>
              <a:spcBef>
                <a:spcPts val="600"/>
              </a:spcBef>
              <a:buClrTx/>
              <a:buSzPct val="80000"/>
              <a:buFontTx/>
              <a:buNone/>
              <a:tabLst>
                <a:tab pos="26988" algn="l"/>
                <a:tab pos="857250" algn="l"/>
                <a:tab pos="1771650" algn="l"/>
                <a:tab pos="2686050" algn="l"/>
                <a:tab pos="3600450" algn="l"/>
                <a:tab pos="4514850" algn="l"/>
                <a:tab pos="5429250" algn="l"/>
                <a:tab pos="6343650" algn="l"/>
                <a:tab pos="7258050" algn="l"/>
                <a:tab pos="8172450" algn="l"/>
                <a:tab pos="9086850" algn="l"/>
                <a:tab pos="10001250" algn="l"/>
              </a:tabLst>
            </a:pPr>
            <a:r>
              <a:rPr lang="en-US" sz="2800">
                <a:solidFill>
                  <a:srgbClr val="320E04"/>
                </a:solidFill>
                <a:latin typeface="Arabic Typesetting" pitchFamily="64" charset="0"/>
                <a:cs typeface="Arabic Typesetting" pitchFamily="64" charset="0"/>
              </a:rPr>
              <a:t>Akshat Kumar(10900210041)</a:t>
            </a:r>
          </a:p>
          <a:p>
            <a:pPr marL="26988" algn="ctr">
              <a:lnSpc>
                <a:spcPct val="80000"/>
              </a:lnSpc>
              <a:spcBef>
                <a:spcPts val="600"/>
              </a:spcBef>
              <a:buClrTx/>
              <a:buSzPct val="80000"/>
              <a:buFontTx/>
              <a:buNone/>
              <a:tabLst>
                <a:tab pos="26988" algn="l"/>
                <a:tab pos="857250" algn="l"/>
                <a:tab pos="1771650" algn="l"/>
                <a:tab pos="2686050" algn="l"/>
                <a:tab pos="3600450" algn="l"/>
                <a:tab pos="4514850" algn="l"/>
                <a:tab pos="5429250" algn="l"/>
                <a:tab pos="6343650" algn="l"/>
                <a:tab pos="7258050" algn="l"/>
                <a:tab pos="8172450" algn="l"/>
                <a:tab pos="9086850" algn="l"/>
                <a:tab pos="10001250" algn="l"/>
              </a:tabLst>
            </a:pPr>
            <a:r>
              <a:rPr lang="en-US" sz="2800">
                <a:solidFill>
                  <a:srgbClr val="320E04"/>
                </a:solidFill>
                <a:latin typeface="Arabic Typesetting" pitchFamily="64" charset="0"/>
                <a:cs typeface="Arabic Typesetting" pitchFamily="64" charset="0"/>
              </a:rPr>
              <a:t>Rima Roy(10900210017)</a:t>
            </a:r>
          </a:p>
          <a:p>
            <a:pPr marL="26988" algn="ctr">
              <a:lnSpc>
                <a:spcPct val="80000"/>
              </a:lnSpc>
              <a:spcBef>
                <a:spcPts val="600"/>
              </a:spcBef>
              <a:buClrTx/>
              <a:buSzPct val="80000"/>
              <a:buFontTx/>
              <a:buNone/>
              <a:tabLst>
                <a:tab pos="26988" algn="l"/>
                <a:tab pos="857250" algn="l"/>
                <a:tab pos="1771650" algn="l"/>
                <a:tab pos="2686050" algn="l"/>
                <a:tab pos="3600450" algn="l"/>
                <a:tab pos="4514850" algn="l"/>
                <a:tab pos="5429250" algn="l"/>
                <a:tab pos="6343650" algn="l"/>
                <a:tab pos="7258050" algn="l"/>
                <a:tab pos="8172450" algn="l"/>
                <a:tab pos="9086850" algn="l"/>
                <a:tab pos="10001250" algn="l"/>
              </a:tabLst>
            </a:pPr>
            <a:r>
              <a:rPr lang="en-US" sz="2800">
                <a:solidFill>
                  <a:srgbClr val="320E04"/>
                </a:solidFill>
                <a:latin typeface="Arabic Typesetting" pitchFamily="64" charset="0"/>
                <a:cs typeface="Arabic Typesetting" pitchFamily="64" charset="0"/>
              </a:rPr>
              <a:t>Rohit Kumar Rai(10900210020)</a:t>
            </a:r>
          </a:p>
          <a:p>
            <a:pPr marL="26988" algn="ctr">
              <a:lnSpc>
                <a:spcPct val="80000"/>
              </a:lnSpc>
              <a:spcBef>
                <a:spcPts val="600"/>
              </a:spcBef>
              <a:buClrTx/>
              <a:buSzPct val="80000"/>
              <a:buFontTx/>
              <a:buNone/>
              <a:tabLst>
                <a:tab pos="26988" algn="l"/>
                <a:tab pos="857250" algn="l"/>
                <a:tab pos="1771650" algn="l"/>
                <a:tab pos="2686050" algn="l"/>
                <a:tab pos="3600450" algn="l"/>
                <a:tab pos="4514850" algn="l"/>
                <a:tab pos="5429250" algn="l"/>
                <a:tab pos="6343650" algn="l"/>
                <a:tab pos="7258050" algn="l"/>
                <a:tab pos="8172450" algn="l"/>
                <a:tab pos="9086850" algn="l"/>
                <a:tab pos="10001250" algn="l"/>
              </a:tabLst>
            </a:pPr>
            <a:r>
              <a:rPr lang="en-US" sz="2800">
                <a:solidFill>
                  <a:srgbClr val="320E04"/>
                </a:solidFill>
                <a:latin typeface="Arabic Typesetting" pitchFamily="64" charset="0"/>
                <a:cs typeface="Arabic Typesetting" pitchFamily="64" charset="0"/>
              </a:rPr>
              <a:t>Satrajit Das(10900210068)</a:t>
            </a:r>
          </a:p>
          <a:p>
            <a:pPr marL="26988" algn="ctr">
              <a:lnSpc>
                <a:spcPct val="80000"/>
              </a:lnSpc>
              <a:spcBef>
                <a:spcPts val="600"/>
              </a:spcBef>
              <a:buClrTx/>
              <a:buSzPct val="80000"/>
              <a:buFontTx/>
              <a:buNone/>
              <a:tabLst>
                <a:tab pos="26988" algn="l"/>
                <a:tab pos="857250" algn="l"/>
                <a:tab pos="1771650" algn="l"/>
                <a:tab pos="2686050" algn="l"/>
                <a:tab pos="3600450" algn="l"/>
                <a:tab pos="4514850" algn="l"/>
                <a:tab pos="5429250" algn="l"/>
                <a:tab pos="6343650" algn="l"/>
                <a:tab pos="7258050" algn="l"/>
                <a:tab pos="8172450" algn="l"/>
                <a:tab pos="9086850" algn="l"/>
                <a:tab pos="10001250" algn="l"/>
              </a:tabLst>
            </a:pPr>
            <a:endParaRPr lang="en-US" sz="1000">
              <a:solidFill>
                <a:srgbClr val="320E04"/>
              </a:solidFill>
              <a:latin typeface="Arabic Typesetting" pitchFamily="64" charset="0"/>
              <a:cs typeface="Arabic Typesetting" pitchFamily="64" charset="0"/>
            </a:endParaRPr>
          </a:p>
          <a:p>
            <a:pPr marL="26988" algn="ctr">
              <a:lnSpc>
                <a:spcPct val="80000"/>
              </a:lnSpc>
              <a:spcBef>
                <a:spcPts val="600"/>
              </a:spcBef>
              <a:buClrTx/>
              <a:buSzPct val="80000"/>
              <a:buFontTx/>
              <a:buNone/>
              <a:tabLst>
                <a:tab pos="26988" algn="l"/>
                <a:tab pos="857250" algn="l"/>
                <a:tab pos="1771650" algn="l"/>
                <a:tab pos="2686050" algn="l"/>
                <a:tab pos="3600450" algn="l"/>
                <a:tab pos="4514850" algn="l"/>
                <a:tab pos="5429250" algn="l"/>
                <a:tab pos="6343650" algn="l"/>
                <a:tab pos="7258050" algn="l"/>
                <a:tab pos="8172450" algn="l"/>
                <a:tab pos="9086850" algn="l"/>
                <a:tab pos="10001250" algn="l"/>
              </a:tabLst>
            </a:pPr>
            <a:r>
              <a:rPr lang="en-US" sz="3200" b="1">
                <a:solidFill>
                  <a:srgbClr val="320E04"/>
                </a:solidFill>
                <a:latin typeface="Arabic Typesetting" pitchFamily="64" charset="0"/>
                <a:cs typeface="Arabic Typesetting" pitchFamily="64" charset="0"/>
              </a:rPr>
              <a:t>Under the guidance of:</a:t>
            </a:r>
          </a:p>
          <a:p>
            <a:pPr marL="26988" algn="ctr">
              <a:lnSpc>
                <a:spcPct val="80000"/>
              </a:lnSpc>
              <a:spcBef>
                <a:spcPts val="600"/>
              </a:spcBef>
              <a:buClrTx/>
              <a:buSzPct val="80000"/>
              <a:buFontTx/>
              <a:buNone/>
              <a:tabLst>
                <a:tab pos="26988" algn="l"/>
                <a:tab pos="857250" algn="l"/>
                <a:tab pos="1771650" algn="l"/>
                <a:tab pos="2686050" algn="l"/>
                <a:tab pos="3600450" algn="l"/>
                <a:tab pos="4514850" algn="l"/>
                <a:tab pos="5429250" algn="l"/>
                <a:tab pos="6343650" algn="l"/>
                <a:tab pos="7258050" algn="l"/>
                <a:tab pos="8172450" algn="l"/>
                <a:tab pos="9086850" algn="l"/>
                <a:tab pos="10001250" algn="l"/>
              </a:tabLst>
            </a:pPr>
            <a:r>
              <a:rPr lang="en-US" sz="2800">
                <a:solidFill>
                  <a:srgbClr val="320E04"/>
                </a:solidFill>
                <a:latin typeface="Arabic Typesetting" pitchFamily="64" charset="0"/>
                <a:cs typeface="Arabic Typesetting" pitchFamily="64" charset="0"/>
              </a:rPr>
              <a:t>Prof. Chandan Banerjee</a:t>
            </a:r>
          </a:p>
          <a:p>
            <a:pPr marL="26988">
              <a:lnSpc>
                <a:spcPct val="80000"/>
              </a:lnSpc>
              <a:spcBef>
                <a:spcPts val="600"/>
              </a:spcBef>
              <a:buClrTx/>
              <a:buSzPct val="80000"/>
              <a:buFontTx/>
              <a:buNone/>
              <a:tabLst>
                <a:tab pos="26988" algn="l"/>
                <a:tab pos="857250" algn="l"/>
                <a:tab pos="1771650" algn="l"/>
                <a:tab pos="2686050" algn="l"/>
                <a:tab pos="3600450" algn="l"/>
                <a:tab pos="4514850" algn="l"/>
                <a:tab pos="5429250" algn="l"/>
                <a:tab pos="6343650" algn="l"/>
                <a:tab pos="7258050" algn="l"/>
                <a:tab pos="8172450" algn="l"/>
                <a:tab pos="9086850" algn="l"/>
                <a:tab pos="10001250" algn="l"/>
              </a:tabLst>
            </a:pPr>
            <a:endParaRPr lang="en-US" sz="2800">
              <a:solidFill>
                <a:srgbClr val="320E04"/>
              </a:solidFill>
              <a:latin typeface="Arabic Typesetting" pitchFamily="64" charset="0"/>
              <a:cs typeface="Arabic Typesetting" pitchFamily="6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19672" y="692696"/>
            <a:ext cx="7200800" cy="2723823"/>
          </a:xfrm>
          <a:prstGeom prst="rect">
            <a:avLst/>
          </a:prstGeom>
          <a:noFill/>
        </p:spPr>
        <p:txBody>
          <a:bodyPr wrap="square" rtlCol="0">
            <a:spAutoFit/>
          </a:bodyPr>
          <a:lstStyle/>
          <a:p>
            <a:pPr>
              <a:lnSpc>
                <a:spcPct val="150000"/>
              </a:lnSpc>
              <a:buFont typeface="Arial" pitchFamily="34" charset="0"/>
              <a:buChar char="•"/>
            </a:pPr>
            <a:r>
              <a:rPr lang="en-US" dirty="0" smtClean="0">
                <a:latin typeface="Andalus" pitchFamily="18" charset="-78"/>
                <a:cs typeface="Andalus" pitchFamily="18" charset="-78"/>
              </a:rPr>
              <a:t> </a:t>
            </a:r>
            <a:r>
              <a:rPr lang="en-US" dirty="0" smtClean="0">
                <a:solidFill>
                  <a:schemeClr val="tx1"/>
                </a:solidFill>
                <a:latin typeface="Andalus" pitchFamily="18" charset="-78"/>
                <a:cs typeface="Andalus" pitchFamily="18" charset="-78"/>
              </a:rPr>
              <a:t>After this, the transition matrix was developed where e</a:t>
            </a:r>
            <a:r>
              <a:rPr lang="en-IN" dirty="0" smtClean="0">
                <a:solidFill>
                  <a:schemeClr val="tx1"/>
                </a:solidFill>
                <a:latin typeface="Andalus" pitchFamily="18" charset="-78"/>
                <a:cs typeface="Andalus" pitchFamily="18" charset="-78"/>
              </a:rPr>
              <a:t>ach </a:t>
            </a:r>
            <a:r>
              <a:rPr lang="en-IN" dirty="0">
                <a:solidFill>
                  <a:schemeClr val="tx1"/>
                </a:solidFill>
                <a:latin typeface="Andalus" pitchFamily="18" charset="-78"/>
                <a:cs typeface="Andalus" pitchFamily="18" charset="-78"/>
              </a:rPr>
              <a:t>entry of the matrix is supposed to be the probability of the data points moving from, or transitioning from, one state to another, with the states corresponding to the appropriate rows and </a:t>
            </a:r>
            <a:r>
              <a:rPr lang="en-IN" dirty="0" smtClean="0">
                <a:solidFill>
                  <a:schemeClr val="tx1"/>
                </a:solidFill>
                <a:latin typeface="Andalus" pitchFamily="18" charset="-78"/>
                <a:cs typeface="Andalus" pitchFamily="18" charset="-78"/>
              </a:rPr>
              <a:t>columns.</a:t>
            </a:r>
          </a:p>
          <a:p>
            <a:pPr>
              <a:lnSpc>
                <a:spcPct val="150000"/>
              </a:lnSpc>
              <a:buFont typeface="Arial" pitchFamily="34" charset="0"/>
              <a:buChar char="•"/>
            </a:pPr>
            <a:r>
              <a:rPr lang="en-US" dirty="0">
                <a:solidFill>
                  <a:schemeClr val="tx1"/>
                </a:solidFill>
                <a:latin typeface="Andalus" pitchFamily="18" charset="-78"/>
                <a:cs typeface="Andalus" pitchFamily="18" charset="-78"/>
              </a:rPr>
              <a:t> Our transition matrix is of the following form</a:t>
            </a:r>
            <a:r>
              <a:rPr lang="en-US" dirty="0" smtClean="0">
                <a:solidFill>
                  <a:schemeClr val="tx1"/>
                </a:solidFill>
                <a:latin typeface="Andalus" pitchFamily="18" charset="-78"/>
                <a:cs typeface="Andalus" pitchFamily="18" charset="-78"/>
              </a:rPr>
              <a:t>:</a:t>
            </a:r>
          </a:p>
          <a:p>
            <a:pPr>
              <a:buFont typeface="Arial" pitchFamily="34" charset="0"/>
              <a:buChar char="•"/>
            </a:pPr>
            <a:endParaRPr lang="en-IN" dirty="0">
              <a:solidFill>
                <a:schemeClr val="tx1"/>
              </a:solidFill>
              <a:latin typeface="Andalus" pitchFamily="18" charset="-78"/>
              <a:cs typeface="Andalus" pitchFamily="18" charset="-78"/>
            </a:endParaRPr>
          </a:p>
          <a:p>
            <a:pPr>
              <a:buFont typeface="Arial" pitchFamily="34" charset="0"/>
              <a:buChar char="•"/>
            </a:pPr>
            <a:endParaRPr lang="en-IN" dirty="0">
              <a:solidFill>
                <a:schemeClr val="tx1"/>
              </a:solidFill>
            </a:endParaRPr>
          </a:p>
        </p:txBody>
      </p:sp>
      <p:pic>
        <p:nvPicPr>
          <p:cNvPr id="5" name="Picture 4" descr="Transition matrix.png"/>
          <p:cNvPicPr>
            <a:picLocks noChangeAspect="1"/>
          </p:cNvPicPr>
          <p:nvPr/>
        </p:nvPicPr>
        <p:blipFill>
          <a:blip r:embed="rId2" cstate="print"/>
          <a:stretch>
            <a:fillRect/>
          </a:stretch>
        </p:blipFill>
        <p:spPr>
          <a:xfrm>
            <a:off x="1646056" y="2852936"/>
            <a:ext cx="3165671" cy="1728191"/>
          </a:xfrm>
          <a:prstGeom prst="rect">
            <a:avLst/>
          </a:prstGeom>
        </p:spPr>
      </p:pic>
      <p:sp>
        <p:nvSpPr>
          <p:cNvPr id="6" name="TextBox 5"/>
          <p:cNvSpPr txBox="1"/>
          <p:nvPr/>
        </p:nvSpPr>
        <p:spPr>
          <a:xfrm>
            <a:off x="1547664" y="4869160"/>
            <a:ext cx="7056784" cy="1477328"/>
          </a:xfrm>
          <a:prstGeom prst="rect">
            <a:avLst/>
          </a:prstGeom>
          <a:noFill/>
        </p:spPr>
        <p:txBody>
          <a:bodyPr wrap="square" rtlCol="0">
            <a:spAutoFit/>
          </a:bodyPr>
          <a:lstStyle/>
          <a:p>
            <a:pPr>
              <a:lnSpc>
                <a:spcPct val="150000"/>
              </a:lnSpc>
              <a:buFont typeface="Arial" pitchFamily="34" charset="0"/>
              <a:buChar char="•"/>
            </a:pPr>
            <a:r>
              <a:rPr lang="en-US" dirty="0" smtClean="0">
                <a:solidFill>
                  <a:schemeClr val="tx1"/>
                </a:solidFill>
                <a:latin typeface="Andalus" pitchFamily="18" charset="-78"/>
                <a:cs typeface="Andalus" pitchFamily="18" charset="-78"/>
              </a:rPr>
              <a:t> Let </a:t>
            </a:r>
            <a:r>
              <a:rPr lang="en-US" dirty="0">
                <a:solidFill>
                  <a:schemeClr val="tx1"/>
                </a:solidFill>
                <a:latin typeface="Andalus" pitchFamily="18" charset="-78"/>
                <a:cs typeface="Andalus" pitchFamily="18" charset="-78"/>
              </a:rPr>
              <a:t>us say, that our transition matrix is represented by Q</a:t>
            </a:r>
            <a:r>
              <a:rPr lang="en-US" dirty="0" smtClean="0">
                <a:solidFill>
                  <a:schemeClr val="tx1"/>
                </a:solidFill>
                <a:latin typeface="Andalus" pitchFamily="18" charset="-78"/>
                <a:cs typeface="Andalus" pitchFamily="18" charset="-78"/>
              </a:rPr>
              <a:t>.</a:t>
            </a:r>
          </a:p>
          <a:p>
            <a:pPr>
              <a:lnSpc>
                <a:spcPct val="150000"/>
              </a:lnSpc>
              <a:buFont typeface="Arial" pitchFamily="34" charset="0"/>
              <a:buChar char="•"/>
            </a:pPr>
            <a:r>
              <a:rPr lang="en-US" dirty="0" smtClean="0">
                <a:solidFill>
                  <a:schemeClr val="tx1"/>
                </a:solidFill>
                <a:latin typeface="Andalus" pitchFamily="18" charset="-78"/>
                <a:cs typeface="Andalus" pitchFamily="18" charset="-78"/>
              </a:rPr>
              <a:t> </a:t>
            </a:r>
            <a:r>
              <a:rPr lang="en-IN" dirty="0">
                <a:solidFill>
                  <a:schemeClr val="tx1"/>
                </a:solidFill>
                <a:latin typeface="Andalus" pitchFamily="18" charset="-78"/>
                <a:cs typeface="Andalus" pitchFamily="18" charset="-78"/>
              </a:rPr>
              <a:t>We iteratively compute Q</a:t>
            </a:r>
            <a:r>
              <a:rPr lang="en-IN" baseline="30000" dirty="0">
                <a:solidFill>
                  <a:schemeClr val="tx1"/>
                </a:solidFill>
                <a:latin typeface="Andalus" pitchFamily="18" charset="-78"/>
                <a:cs typeface="Andalus" pitchFamily="18" charset="-78"/>
              </a:rPr>
              <a:t>2</a:t>
            </a:r>
            <a:r>
              <a:rPr lang="en-IN" dirty="0">
                <a:solidFill>
                  <a:schemeClr val="tx1"/>
                </a:solidFill>
                <a:latin typeface="Andalus" pitchFamily="18" charset="-78"/>
                <a:cs typeface="Andalus" pitchFamily="18" charset="-78"/>
              </a:rPr>
              <a:t>, Q</a:t>
            </a:r>
            <a:r>
              <a:rPr lang="en-IN" baseline="30000" dirty="0">
                <a:solidFill>
                  <a:schemeClr val="tx1"/>
                </a:solidFill>
                <a:latin typeface="Andalus" pitchFamily="18" charset="-78"/>
                <a:cs typeface="Andalus" pitchFamily="18" charset="-78"/>
              </a:rPr>
              <a:t>3</a:t>
            </a:r>
            <a:r>
              <a:rPr lang="en-IN" dirty="0">
                <a:solidFill>
                  <a:schemeClr val="tx1"/>
                </a:solidFill>
                <a:latin typeface="Andalus" pitchFamily="18" charset="-78"/>
                <a:cs typeface="Andalus" pitchFamily="18" charset="-78"/>
              </a:rPr>
              <a:t>, Q</a:t>
            </a:r>
            <a:r>
              <a:rPr lang="en-IN" baseline="30000" dirty="0">
                <a:solidFill>
                  <a:schemeClr val="tx1"/>
                </a:solidFill>
                <a:latin typeface="Andalus" pitchFamily="18" charset="-78"/>
                <a:cs typeface="Andalus" pitchFamily="18" charset="-78"/>
              </a:rPr>
              <a:t>4</a:t>
            </a:r>
            <a:r>
              <a:rPr lang="en-IN" dirty="0">
                <a:solidFill>
                  <a:schemeClr val="tx1"/>
                </a:solidFill>
                <a:latin typeface="Andalus" pitchFamily="18" charset="-78"/>
                <a:cs typeface="Andalus" pitchFamily="18" charset="-78"/>
              </a:rPr>
              <a:t>, ……., Q</a:t>
            </a:r>
            <a:r>
              <a:rPr lang="en-IN" baseline="30000" dirty="0">
                <a:solidFill>
                  <a:schemeClr val="tx1"/>
                </a:solidFill>
                <a:latin typeface="Andalus" pitchFamily="18" charset="-78"/>
                <a:cs typeface="Andalus" pitchFamily="18" charset="-78"/>
              </a:rPr>
              <a:t>8</a:t>
            </a:r>
            <a:r>
              <a:rPr lang="en-IN" dirty="0">
                <a:solidFill>
                  <a:schemeClr val="tx1"/>
                </a:solidFill>
                <a:latin typeface="Andalus" pitchFamily="18" charset="-78"/>
                <a:cs typeface="Andalus" pitchFamily="18" charset="-78"/>
              </a:rPr>
              <a:t>. </a:t>
            </a:r>
            <a:endParaRPr lang="en-IN" dirty="0" smtClean="0">
              <a:solidFill>
                <a:schemeClr val="tx1"/>
              </a:solidFill>
              <a:latin typeface="Andalus" pitchFamily="18" charset="-78"/>
              <a:cs typeface="Andalus" pitchFamily="18" charset="-78"/>
            </a:endParaRPr>
          </a:p>
          <a:p>
            <a:pPr>
              <a:buFont typeface="Arial" pitchFamily="34" charset="0"/>
              <a:buChar char="•"/>
            </a:pPr>
            <a:endParaRPr lang="en-IN" dirty="0">
              <a:solidFill>
                <a:schemeClr val="tx1"/>
              </a:solidFill>
              <a:latin typeface="Andalus" pitchFamily="18" charset="-78"/>
              <a:cs typeface="Andalus" pitchFamily="18" charset="-78"/>
            </a:endParaRPr>
          </a:p>
          <a:p>
            <a:pPr>
              <a:buFont typeface="Arial" pitchFamily="34" charset="0"/>
              <a:buChar char="•"/>
            </a:pP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727" y="2886501"/>
            <a:ext cx="2784609" cy="174191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620688"/>
            <a:ext cx="7344816" cy="2031325"/>
          </a:xfrm>
          <a:prstGeom prst="rect">
            <a:avLst/>
          </a:prstGeom>
          <a:noFill/>
        </p:spPr>
        <p:txBody>
          <a:bodyPr wrap="square" rtlCol="0">
            <a:spAutoFit/>
          </a:bodyPr>
          <a:lstStyle/>
          <a:p>
            <a:pPr>
              <a:lnSpc>
                <a:spcPct val="150000"/>
              </a:lnSpc>
              <a:buFont typeface="Arial" pitchFamily="34" charset="0"/>
              <a:buChar char="•"/>
            </a:pPr>
            <a:r>
              <a:rPr lang="en-US" dirty="0" smtClean="0">
                <a:solidFill>
                  <a:schemeClr val="tx1"/>
                </a:solidFill>
                <a:latin typeface="Andalus" pitchFamily="18" charset="-78"/>
                <a:cs typeface="Andalus" pitchFamily="18" charset="-78"/>
              </a:rPr>
              <a:t>  </a:t>
            </a:r>
            <a:r>
              <a:rPr lang="en-US" dirty="0">
                <a:solidFill>
                  <a:schemeClr val="tx1"/>
                </a:solidFill>
                <a:latin typeface="Andalus" pitchFamily="18" charset="-78"/>
                <a:cs typeface="Andalus" pitchFamily="18" charset="-78"/>
              </a:rPr>
              <a:t>Then we have considered the steady state probability of being in a particular state as 1, that is, we form 4 steady state probability matrices to tell us the probability or possibility of the stock price lying in a particular range.  The matrices are of the form:</a:t>
            </a:r>
            <a:endParaRPr lang="en-IN" dirty="0">
              <a:solidFill>
                <a:schemeClr val="tx1"/>
              </a:solidFill>
              <a:latin typeface="Andalus" pitchFamily="18" charset="-78"/>
              <a:cs typeface="Andalus" pitchFamily="18" charset="-78"/>
            </a:endParaRPr>
          </a:p>
          <a:p>
            <a:pPr>
              <a:buFont typeface="Arial" pitchFamily="34" charset="0"/>
              <a:buChar char="•"/>
            </a:pPr>
            <a:endParaRPr lang="en-IN" dirty="0"/>
          </a:p>
        </p:txBody>
      </p:sp>
      <p:pic>
        <p:nvPicPr>
          <p:cNvPr id="3" name="Picture 2" descr="steady states.png"/>
          <p:cNvPicPr>
            <a:picLocks noChangeAspect="1"/>
          </p:cNvPicPr>
          <p:nvPr/>
        </p:nvPicPr>
        <p:blipFill>
          <a:blip r:embed="rId2" cstate="print"/>
          <a:stretch>
            <a:fillRect/>
          </a:stretch>
        </p:blipFill>
        <p:spPr>
          <a:xfrm>
            <a:off x="2857261" y="2348880"/>
            <a:ext cx="3226908" cy="1800200"/>
          </a:xfrm>
          <a:prstGeom prst="rect">
            <a:avLst/>
          </a:prstGeom>
        </p:spPr>
      </p:pic>
      <p:sp>
        <p:nvSpPr>
          <p:cNvPr id="4" name="TextBox 3"/>
          <p:cNvSpPr txBox="1"/>
          <p:nvPr/>
        </p:nvSpPr>
        <p:spPr>
          <a:xfrm>
            <a:off x="1547664" y="4149080"/>
            <a:ext cx="7056784" cy="2169825"/>
          </a:xfrm>
          <a:prstGeom prst="rect">
            <a:avLst/>
          </a:prstGeom>
          <a:noFill/>
        </p:spPr>
        <p:txBody>
          <a:bodyPr wrap="square" rtlCol="0">
            <a:spAutoFit/>
          </a:bodyPr>
          <a:lstStyle/>
          <a:p>
            <a:pPr>
              <a:lnSpc>
                <a:spcPct val="150000"/>
              </a:lnSpc>
              <a:buFont typeface="Arial" pitchFamily="34" charset="0"/>
              <a:buChar char="•"/>
            </a:pPr>
            <a:r>
              <a:rPr lang="en-US" dirty="0" smtClean="0">
                <a:solidFill>
                  <a:schemeClr val="tx1"/>
                </a:solidFill>
                <a:latin typeface="Andalus" pitchFamily="18" charset="-78"/>
                <a:cs typeface="Andalus" pitchFamily="18" charset="-78"/>
              </a:rPr>
              <a:t>  </a:t>
            </a:r>
            <a:r>
              <a:rPr lang="en-IN" dirty="0">
                <a:solidFill>
                  <a:schemeClr val="tx1"/>
                </a:solidFill>
                <a:latin typeface="Andalus" pitchFamily="18" charset="-78"/>
                <a:cs typeface="Andalus" pitchFamily="18" charset="-78"/>
              </a:rPr>
              <a:t>Matrix A when multiplied with Q</a:t>
            </a:r>
            <a:r>
              <a:rPr lang="en-IN" baseline="30000" dirty="0">
                <a:solidFill>
                  <a:schemeClr val="tx1"/>
                </a:solidFill>
                <a:latin typeface="Andalus" pitchFamily="18" charset="-78"/>
                <a:cs typeface="Andalus" pitchFamily="18" charset="-78"/>
              </a:rPr>
              <a:t>2 </a:t>
            </a:r>
            <a:r>
              <a:rPr lang="en-IN" dirty="0">
                <a:solidFill>
                  <a:schemeClr val="tx1"/>
                </a:solidFill>
                <a:latin typeface="Andalus" pitchFamily="18" charset="-78"/>
                <a:cs typeface="Andalus" pitchFamily="18" charset="-78"/>
              </a:rPr>
              <a:t>, Q</a:t>
            </a:r>
            <a:r>
              <a:rPr lang="en-IN" baseline="30000" dirty="0">
                <a:solidFill>
                  <a:schemeClr val="tx1"/>
                </a:solidFill>
                <a:latin typeface="Andalus" pitchFamily="18" charset="-78"/>
                <a:cs typeface="Andalus" pitchFamily="18" charset="-78"/>
              </a:rPr>
              <a:t>3 </a:t>
            </a:r>
            <a:r>
              <a:rPr lang="en-IN" dirty="0">
                <a:solidFill>
                  <a:schemeClr val="tx1"/>
                </a:solidFill>
                <a:latin typeface="Andalus" pitchFamily="18" charset="-78"/>
                <a:cs typeface="Andalus" pitchFamily="18" charset="-78"/>
              </a:rPr>
              <a:t>, ……, Q</a:t>
            </a:r>
            <a:r>
              <a:rPr lang="en-IN" baseline="30000" dirty="0">
                <a:solidFill>
                  <a:schemeClr val="tx1"/>
                </a:solidFill>
                <a:latin typeface="Andalus" pitchFamily="18" charset="-78"/>
                <a:cs typeface="Andalus" pitchFamily="18" charset="-78"/>
              </a:rPr>
              <a:t>8 </a:t>
            </a:r>
            <a:r>
              <a:rPr lang="en-IN" dirty="0">
                <a:solidFill>
                  <a:schemeClr val="tx1"/>
                </a:solidFill>
                <a:latin typeface="Andalus" pitchFamily="18" charset="-78"/>
                <a:cs typeface="Andalus" pitchFamily="18" charset="-78"/>
              </a:rPr>
              <a:t> iteratively, finally give us the probability of the stock price lying in interval P1. </a:t>
            </a:r>
            <a:endParaRPr lang="en-IN" dirty="0" smtClean="0">
              <a:solidFill>
                <a:schemeClr val="tx1"/>
              </a:solidFill>
              <a:latin typeface="Andalus" pitchFamily="18" charset="-78"/>
              <a:cs typeface="Andalus" pitchFamily="18" charset="-78"/>
            </a:endParaRPr>
          </a:p>
          <a:p>
            <a:pPr>
              <a:lnSpc>
                <a:spcPct val="150000"/>
              </a:lnSpc>
              <a:buFont typeface="Arial" pitchFamily="34" charset="0"/>
              <a:buChar char="•"/>
            </a:pPr>
            <a:r>
              <a:rPr lang="en-US" dirty="0">
                <a:solidFill>
                  <a:schemeClr val="tx1"/>
                </a:solidFill>
                <a:latin typeface="Andalus" pitchFamily="18" charset="-78"/>
                <a:cs typeface="Andalus" pitchFamily="18" charset="-78"/>
              </a:rPr>
              <a:t> </a:t>
            </a:r>
            <a:r>
              <a:rPr lang="en-US" dirty="0" smtClean="0">
                <a:solidFill>
                  <a:schemeClr val="tx1"/>
                </a:solidFill>
                <a:latin typeface="Andalus" pitchFamily="18" charset="-78"/>
                <a:cs typeface="Andalus" pitchFamily="18" charset="-78"/>
              </a:rPr>
              <a:t> </a:t>
            </a:r>
            <a:r>
              <a:rPr lang="en-IN" dirty="0">
                <a:solidFill>
                  <a:schemeClr val="tx1"/>
                </a:solidFill>
                <a:latin typeface="Andalus" pitchFamily="18" charset="-78"/>
                <a:cs typeface="Andalus" pitchFamily="18" charset="-78"/>
              </a:rPr>
              <a:t>Similarly when matrix B is multiplied iteratively, it gives the probability of the stock price lying in interval P2, matrix C gives us the probability for interval P3 and D for interval P4 respectively</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1640" y="2130425"/>
            <a:ext cx="7126560" cy="1470025"/>
          </a:xfrm>
        </p:spPr>
        <p:txBody>
          <a:bodyPr/>
          <a:lstStyle/>
          <a:p>
            <a:r>
              <a:rPr lang="en-US" b="1" dirty="0" smtClean="0">
                <a:latin typeface="Berlin Sans FB Demi" pitchFamily="34" charset="0"/>
                <a:ea typeface="AVGmdBU" pitchFamily="2" charset="-128"/>
              </a:rPr>
              <a:t>Workflow( Implementation) of our Web App</a:t>
            </a:r>
            <a:endParaRPr lang="en-IN" b="1" dirty="0">
              <a:latin typeface="Berlin Sans FB Demi" pitchFamily="34" charset="0"/>
              <a:ea typeface="AVGmdBU" pitchFamily="2"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buFont typeface="Arial" panose="020B0604020202020204" pitchFamily="34" charset="0"/>
              <a:buChar char="•"/>
            </a:pPr>
            <a:r>
              <a:rPr lang="en-IN" sz="1600" dirty="0" smtClean="0">
                <a:latin typeface="Andalus" panose="02020603050405020304" pitchFamily="18" charset="-78"/>
                <a:cs typeface="Andalus" panose="02020603050405020304" pitchFamily="18" charset="-78"/>
              </a:rPr>
              <a:t>Firstly, we have taken the historical data from NASDAQ official website for five chosen stocks in the CSV format.</a:t>
            </a:r>
          </a:p>
          <a:p>
            <a:pPr>
              <a:lnSpc>
                <a:spcPct val="150000"/>
              </a:lnSpc>
              <a:buFont typeface="Arial" panose="020B0604020202020204" pitchFamily="34" charset="0"/>
              <a:buChar char="•"/>
            </a:pPr>
            <a:r>
              <a:rPr lang="en-IN" sz="1600" dirty="0" smtClean="0">
                <a:latin typeface="Andalus" panose="02020603050405020304" pitchFamily="18" charset="-78"/>
                <a:cs typeface="Andalus" panose="02020603050405020304" pitchFamily="18" charset="-78"/>
              </a:rPr>
              <a:t>We have calculated the moving average and differences of the stocks in Excel 2013 and then it was imported into the </a:t>
            </a:r>
            <a:r>
              <a:rPr lang="en-IN" sz="1600" dirty="0" err="1" smtClean="0">
                <a:latin typeface="Andalus" panose="02020603050405020304" pitchFamily="18" charset="-78"/>
                <a:cs typeface="Andalus" panose="02020603050405020304" pitchFamily="18" charset="-78"/>
              </a:rPr>
              <a:t>MySql</a:t>
            </a:r>
            <a:r>
              <a:rPr lang="en-IN" sz="1600" dirty="0" smtClean="0">
                <a:latin typeface="Andalus" panose="02020603050405020304" pitchFamily="18" charset="-78"/>
                <a:cs typeface="Andalus" panose="02020603050405020304" pitchFamily="18" charset="-78"/>
              </a:rPr>
              <a:t> database.</a:t>
            </a:r>
          </a:p>
          <a:p>
            <a:pPr>
              <a:lnSpc>
                <a:spcPct val="150000"/>
              </a:lnSpc>
              <a:buFont typeface="Arial" panose="020B0604020202020204" pitchFamily="34" charset="0"/>
              <a:buChar char="•"/>
            </a:pPr>
            <a:r>
              <a:rPr lang="en-IN" sz="1600" dirty="0" smtClean="0">
                <a:latin typeface="Andalus" panose="02020603050405020304" pitchFamily="18" charset="-78"/>
                <a:cs typeface="Andalus" panose="02020603050405020304" pitchFamily="18" charset="-78"/>
              </a:rPr>
              <a:t>All the backend collections like bin, quartiles, transition probabilities and transition matrix was calculated using PHP.</a:t>
            </a:r>
          </a:p>
          <a:p>
            <a:pPr>
              <a:lnSpc>
                <a:spcPct val="150000"/>
              </a:lnSpc>
              <a:buFont typeface="Arial" panose="020B0604020202020204" pitchFamily="34" charset="0"/>
              <a:buChar char="•"/>
            </a:pPr>
            <a:r>
              <a:rPr lang="en-IN" sz="1600" dirty="0" smtClean="0">
                <a:latin typeface="Andalus" panose="02020603050405020304" pitchFamily="18" charset="-78"/>
                <a:cs typeface="Andalus" panose="02020603050405020304" pitchFamily="18" charset="-78"/>
              </a:rPr>
              <a:t>The whole website has been designed using HTML5, CSS3 and </a:t>
            </a:r>
            <a:r>
              <a:rPr lang="en-IN" sz="1600" dirty="0" err="1" smtClean="0">
                <a:latin typeface="Andalus" panose="02020603050405020304" pitchFamily="18" charset="-78"/>
                <a:cs typeface="Andalus" panose="02020603050405020304" pitchFamily="18" charset="-78"/>
              </a:rPr>
              <a:t>Javascript</a:t>
            </a:r>
            <a:r>
              <a:rPr lang="en-IN" sz="1600" dirty="0" smtClean="0">
                <a:latin typeface="Andalus" panose="02020603050405020304" pitchFamily="18" charset="-78"/>
                <a:cs typeface="Andalus" panose="02020603050405020304" pitchFamily="18" charset="-78"/>
              </a:rPr>
              <a:t>.</a:t>
            </a:r>
          </a:p>
          <a:p>
            <a:pPr>
              <a:lnSpc>
                <a:spcPct val="150000"/>
              </a:lnSpc>
              <a:buFont typeface="Arial" panose="020B0604020202020204" pitchFamily="34" charset="0"/>
              <a:buChar char="•"/>
            </a:pPr>
            <a:r>
              <a:rPr lang="en-IN" sz="1600" dirty="0" smtClean="0">
                <a:latin typeface="Andalus" panose="02020603050405020304" pitchFamily="18" charset="-78"/>
                <a:cs typeface="Andalus" panose="02020603050405020304" pitchFamily="18" charset="-78"/>
              </a:rPr>
              <a:t>It is a responsive website so that it can adapt to different screen sizes.</a:t>
            </a:r>
          </a:p>
          <a:p>
            <a:pPr>
              <a:lnSpc>
                <a:spcPct val="150000"/>
              </a:lnSpc>
              <a:buFont typeface="Arial" panose="020B0604020202020204" pitchFamily="34" charset="0"/>
              <a:buChar char="•"/>
            </a:pPr>
            <a:r>
              <a:rPr lang="en-IN" sz="1600" dirty="0" smtClean="0">
                <a:latin typeface="Andalus" panose="02020603050405020304" pitchFamily="18" charset="-78"/>
                <a:cs typeface="Andalus" panose="02020603050405020304" pitchFamily="18" charset="-78"/>
              </a:rPr>
              <a:t>We have also added the facility to follow the current stock prices which are fetched using Yahoo Finance at runtime.</a:t>
            </a:r>
            <a:endParaRPr lang="en-IN" dirty="0"/>
          </a:p>
          <a:p>
            <a:pPr>
              <a:lnSpc>
                <a:spcPct val="150000"/>
              </a:lnSpc>
              <a:buFont typeface="Arial" panose="020B0604020202020204" pitchFamily="34" charset="0"/>
              <a:buChar char="•"/>
            </a:pPr>
            <a:r>
              <a:rPr lang="en-IN" sz="1600" dirty="0" smtClean="0">
                <a:latin typeface="Andalus" panose="02020603050405020304" pitchFamily="18" charset="-78"/>
                <a:cs typeface="Andalus" panose="02020603050405020304" pitchFamily="18" charset="-78"/>
              </a:rPr>
              <a:t>We have also added a yahoo finance badge in our website which keeps the user updated about current stock market trends.</a:t>
            </a:r>
          </a:p>
        </p:txBody>
      </p:sp>
    </p:spTree>
    <p:extLst>
      <p:ext uri="{BB962C8B-B14F-4D97-AF65-F5344CB8AC3E}">
        <p14:creationId xmlns:p14="http://schemas.microsoft.com/office/powerpoint/2010/main" val="3540356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omepage.PNG"/>
          <p:cNvPicPr>
            <a:picLocks noChangeAspect="1"/>
          </p:cNvPicPr>
          <p:nvPr/>
        </p:nvPicPr>
        <p:blipFill>
          <a:blip r:embed="rId2" cstate="print"/>
          <a:stretch>
            <a:fillRect/>
          </a:stretch>
        </p:blipFill>
        <p:spPr>
          <a:xfrm>
            <a:off x="0" y="0"/>
            <a:ext cx="9144000" cy="685799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et_stock.PNG"/>
          <p:cNvPicPr>
            <a:picLocks noChangeAspect="1"/>
          </p:cNvPicPr>
          <p:nvPr/>
        </p:nvPicPr>
        <p:blipFill>
          <a:blip r:embed="rId2" cstate="print"/>
          <a:stretch>
            <a:fillRect/>
          </a:stretch>
        </p:blipFill>
        <p:spPr>
          <a:xfrm>
            <a:off x="0" y="0"/>
            <a:ext cx="9144000" cy="685799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dict.PNG"/>
          <p:cNvPicPr>
            <a:picLocks noChangeAspect="1"/>
          </p:cNvPicPr>
          <p:nvPr/>
        </p:nvPicPr>
        <p:blipFill>
          <a:blip r:embed="rId2" cstate="print"/>
          <a:stretch>
            <a:fillRect/>
          </a:stretch>
        </p:blipFill>
        <p:spPr>
          <a:xfrm>
            <a:off x="0" y="0"/>
            <a:ext cx="9144000" cy="6857999"/>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pening_prediction.PNG"/>
          <p:cNvPicPr>
            <a:picLocks noChangeAspect="1"/>
          </p:cNvPicPr>
          <p:nvPr/>
        </p:nvPicPr>
        <p:blipFill>
          <a:blip r:embed="rId2" cstate="print"/>
          <a:stretch>
            <a:fillRect/>
          </a:stretch>
        </p:blipFill>
        <p:spPr>
          <a:xfrm>
            <a:off x="0" y="1"/>
            <a:ext cx="9144000" cy="68580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losing_prediction.PN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yahoo.PNG"/>
          <p:cNvPicPr>
            <a:picLocks noChangeAspect="1"/>
          </p:cNvPicPr>
          <p:nvPr/>
        </p:nvPicPr>
        <p:blipFill>
          <a:blip r:embed="rId2" cstate="print"/>
          <a:stretch>
            <a:fillRect/>
          </a:stretch>
        </p:blipFill>
        <p:spPr>
          <a:xfrm>
            <a:off x="0" y="1"/>
            <a:ext cx="9144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1435100" y="274638"/>
            <a:ext cx="7499350" cy="1143000"/>
          </a:xfrm>
          <a:prstGeom prst="rect">
            <a:avLst/>
          </a:prstGeom>
          <a:noFill/>
          <a:ln w="9525" cap="flat">
            <a:noFill/>
            <a:round/>
            <a:headEnd/>
            <a:tailEnd/>
          </a:ln>
          <a:effectLst/>
        </p:spPr>
        <p:txBody>
          <a:bodyPr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4300">
                <a:solidFill>
                  <a:srgbClr val="572314"/>
                </a:solidFill>
                <a:effectLst>
                  <a:outerShdw blurRad="38100" dist="38100" dir="2700000" algn="tl">
                    <a:srgbClr val="C0C0C0"/>
                  </a:outerShdw>
                </a:effectLst>
                <a:latin typeface="Bodoni MT Black" pitchFamily="16" charset="0"/>
              </a:rPr>
              <a:t>ABSTRACT</a:t>
            </a:r>
          </a:p>
        </p:txBody>
      </p:sp>
      <p:sp>
        <p:nvSpPr>
          <p:cNvPr id="9219" name="Text Box 2"/>
          <p:cNvSpPr txBox="1">
            <a:spLocks noChangeArrowheads="1"/>
          </p:cNvSpPr>
          <p:nvPr/>
        </p:nvSpPr>
        <p:spPr bwMode="auto">
          <a:xfrm>
            <a:off x="1435100" y="1484784"/>
            <a:ext cx="7499350" cy="5231929"/>
          </a:xfrm>
          <a:prstGeom prst="rect">
            <a:avLst/>
          </a:prstGeom>
          <a:noFill/>
          <a:ln w="9525">
            <a:noFill/>
            <a:round/>
            <a:headEnd/>
            <a:tailEnd/>
          </a:ln>
        </p:spPr>
        <p:txBody>
          <a:bodyPr lIns="90000" tIns="46800" rIns="90000" bIns="46800"/>
          <a:lstStyle/>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000" dirty="0">
                <a:solidFill>
                  <a:schemeClr val="tx1"/>
                </a:solidFill>
                <a:latin typeface="Andalus" pitchFamily="18" charset="-78"/>
                <a:cs typeface="Andalus" pitchFamily="18" charset="-78"/>
              </a:rPr>
              <a:t>Stock market analysis and prediction is one of the interesting areas in which past data could be used to anticipate and predict data and information about future. </a:t>
            </a:r>
            <a:endParaRPr lang="en-IN" sz="2000" dirty="0" smtClean="0">
              <a:solidFill>
                <a:schemeClr val="tx1"/>
              </a:solidFill>
              <a:latin typeface="Andalus" pitchFamily="18" charset="-78"/>
              <a:cs typeface="Andalus" pitchFamily="18" charset="-78"/>
            </a:endParaRPr>
          </a:p>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000" dirty="0">
                <a:solidFill>
                  <a:schemeClr val="tx1"/>
                </a:solidFill>
                <a:latin typeface="Andalus" pitchFamily="18" charset="-78"/>
                <a:cs typeface="Andalus" pitchFamily="18" charset="-78"/>
              </a:rPr>
              <a:t>Using the stochastic </a:t>
            </a:r>
            <a:r>
              <a:rPr lang="en-IN" sz="2000" dirty="0" smtClean="0">
                <a:solidFill>
                  <a:schemeClr val="tx1"/>
                </a:solidFill>
                <a:latin typeface="Andalus" pitchFamily="18" charset="-78"/>
                <a:cs typeface="Andalus" pitchFamily="18" charset="-78"/>
              </a:rPr>
              <a:t>process </a:t>
            </a:r>
            <a:r>
              <a:rPr lang="en-IN" sz="2000" dirty="0">
                <a:solidFill>
                  <a:schemeClr val="tx1"/>
                </a:solidFill>
                <a:latin typeface="Andalus" pitchFamily="18" charset="-78"/>
                <a:cs typeface="Andalus" pitchFamily="18" charset="-78"/>
              </a:rPr>
              <a:t>called Markov Chains, we sought out to predict the immediate future stock prices for a few given companies</a:t>
            </a:r>
            <a:r>
              <a:rPr lang="en-IN" sz="2000" dirty="0" smtClean="0">
                <a:solidFill>
                  <a:schemeClr val="tx1"/>
                </a:solidFill>
                <a:latin typeface="Andalus" pitchFamily="18" charset="-78"/>
                <a:cs typeface="Andalus" pitchFamily="18" charset="-78"/>
              </a:rPr>
              <a:t>.</a:t>
            </a:r>
          </a:p>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000" dirty="0">
                <a:solidFill>
                  <a:schemeClr val="tx1"/>
                </a:solidFill>
                <a:latin typeface="Andalus" pitchFamily="18" charset="-78"/>
                <a:cs typeface="Andalus" pitchFamily="18" charset="-78"/>
              </a:rPr>
              <a:t>This application is based on PHP and </a:t>
            </a:r>
            <a:r>
              <a:rPr lang="en-IN" sz="2000" dirty="0" err="1">
                <a:solidFill>
                  <a:schemeClr val="tx1"/>
                </a:solidFill>
                <a:latin typeface="Andalus" pitchFamily="18" charset="-78"/>
                <a:cs typeface="Andalus" pitchFamily="18" charset="-78"/>
              </a:rPr>
              <a:t>MySql</a:t>
            </a:r>
            <a:r>
              <a:rPr lang="en-IN" sz="2000" dirty="0">
                <a:solidFill>
                  <a:schemeClr val="tx1"/>
                </a:solidFill>
                <a:latin typeface="Andalus" pitchFamily="18" charset="-78"/>
                <a:cs typeface="Andalus" pitchFamily="18" charset="-78"/>
              </a:rPr>
              <a:t>. </a:t>
            </a:r>
          </a:p>
          <a:p>
            <a:pPr marL="363538" indent="-282575">
              <a:spcBef>
                <a:spcPts val="600"/>
              </a:spcBef>
              <a:buClr>
                <a:srgbClr val="3891A7"/>
              </a:buClr>
              <a:buSzPct val="800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2800" dirty="0" smtClean="0">
                <a:solidFill>
                  <a:schemeClr val="tx1"/>
                </a:solidFill>
                <a:latin typeface="Andalus" pitchFamily="18" charset="-78"/>
                <a:cs typeface="Andalus" pitchFamily="18" charset="-78"/>
              </a:rPr>
              <a:t> </a:t>
            </a:r>
            <a:endParaRPr lang="en-US" sz="2800" dirty="0">
              <a:solidFill>
                <a:schemeClr val="tx1"/>
              </a:solidFill>
              <a:latin typeface="Andalus" pitchFamily="18" charset="-78"/>
              <a:cs typeface="Andalus" pitchFamily="18" charset="-78"/>
            </a:endParaRPr>
          </a:p>
          <a:p>
            <a:pPr marL="363538" indent="-282575">
              <a:spcBef>
                <a:spcPts val="600"/>
              </a:spcBef>
              <a:buClrTx/>
              <a:buSzPct val="80000"/>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solidFill>
                <a:srgbClr val="000000"/>
              </a:solidFill>
              <a:latin typeface="Andalus" pitchFamily="18" charset="-78"/>
              <a:cs typeface="Andalus" pitchFamily="18" charset="-7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out.PN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am.PNG"/>
          <p:cNvPicPr>
            <a:picLocks noChangeAspect="1"/>
          </p:cNvPicPr>
          <p:nvPr/>
        </p:nvPicPr>
        <p:blipFill>
          <a:blip r:embed="rId2" cstate="print"/>
          <a:stretch>
            <a:fillRect/>
          </a:stretch>
        </p:blipFill>
        <p:spPr>
          <a:xfrm>
            <a:off x="0" y="0"/>
            <a:ext cx="9144000" cy="68579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ntact.PN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1435100" y="274638"/>
            <a:ext cx="7499350" cy="1143000"/>
          </a:xfrm>
          <a:prstGeom prst="rect">
            <a:avLst/>
          </a:prstGeom>
          <a:noFill/>
          <a:ln w="9525" cap="flat">
            <a:noFill/>
            <a:round/>
            <a:headEnd/>
            <a:tailEnd/>
          </a:ln>
          <a:effectLst/>
        </p:spPr>
        <p:txBody>
          <a:bodyPr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4300">
                <a:solidFill>
                  <a:srgbClr val="572314"/>
                </a:solidFill>
                <a:effectLst>
                  <a:outerShdw blurRad="38100" dist="38100" dir="2700000" algn="tl">
                    <a:srgbClr val="C0C0C0"/>
                  </a:outerShdw>
                </a:effectLst>
                <a:latin typeface="Bodoni MT Black" pitchFamily="16" charset="0"/>
              </a:rPr>
              <a:t>CONCLUSION</a:t>
            </a:r>
          </a:p>
        </p:txBody>
      </p:sp>
      <p:sp>
        <p:nvSpPr>
          <p:cNvPr id="19459" name="Text Box 2"/>
          <p:cNvSpPr txBox="1">
            <a:spLocks noChangeArrowheads="1"/>
          </p:cNvSpPr>
          <p:nvPr/>
        </p:nvSpPr>
        <p:spPr bwMode="auto">
          <a:xfrm>
            <a:off x="1435100" y="1447800"/>
            <a:ext cx="7499350" cy="4800600"/>
          </a:xfrm>
          <a:prstGeom prst="rect">
            <a:avLst/>
          </a:prstGeom>
          <a:noFill/>
          <a:ln w="9525">
            <a:noFill/>
            <a:round/>
            <a:headEnd/>
            <a:tailEnd/>
          </a:ln>
        </p:spPr>
        <p:txBody>
          <a:bodyPr lIns="90000" tIns="46800" rIns="90000" bIns="46800"/>
          <a:lstStyle/>
          <a:p>
            <a:pPr marL="363538" indent="-282575">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chemeClr val="tx1"/>
                </a:solidFill>
                <a:latin typeface="Andalus" pitchFamily="18" charset="-78"/>
                <a:cs typeface="Andalus" pitchFamily="18" charset="-78"/>
              </a:rPr>
              <a:t>Our work thus far has implemented the use of Markov chains </a:t>
            </a:r>
            <a:r>
              <a:rPr lang="en-US" dirty="0" smtClean="0">
                <a:solidFill>
                  <a:schemeClr val="tx1"/>
                </a:solidFill>
                <a:latin typeface="Andalus" pitchFamily="18" charset="-78"/>
                <a:cs typeface="Andalus" pitchFamily="18" charset="-78"/>
              </a:rPr>
              <a:t>for </a:t>
            </a:r>
            <a:r>
              <a:rPr lang="en-US" dirty="0">
                <a:solidFill>
                  <a:schemeClr val="tx1"/>
                </a:solidFill>
                <a:latin typeface="Andalus" pitchFamily="18" charset="-78"/>
                <a:cs typeface="Andalus" pitchFamily="18" charset="-78"/>
              </a:rPr>
              <a:t>predicting stock prices. Using the difference between forecast prices and actual prices, we have calculated the possible steady state, or probability of the future of the difference price.</a:t>
            </a:r>
            <a:endParaRPr lang="en-IN" dirty="0">
              <a:solidFill>
                <a:schemeClr val="tx1"/>
              </a:solidFill>
              <a:latin typeface="Andalus" pitchFamily="18" charset="-78"/>
              <a:cs typeface="Andalus" pitchFamily="18" charset="-78"/>
            </a:endParaRPr>
          </a:p>
          <a:p>
            <a:pPr marL="363538" indent="-282575">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olidFill>
                  <a:schemeClr val="tx1"/>
                </a:solidFill>
                <a:latin typeface="Andalus" pitchFamily="18" charset="-78"/>
                <a:cs typeface="Andalus" pitchFamily="18" charset="-78"/>
              </a:rPr>
              <a:t> We checked our app to make predictions for the selected stocks and the predictions were found to be nearly accurate.</a:t>
            </a:r>
          </a:p>
          <a:p>
            <a:pPr marL="363538" indent="-282575">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olidFill>
                  <a:schemeClr val="tx1"/>
                </a:solidFill>
                <a:latin typeface="Andalus" pitchFamily="18" charset="-78"/>
                <a:cs typeface="Andalus" pitchFamily="18" charset="-78"/>
              </a:rPr>
              <a:t>Our app also provides current news feed related to selected stocks, in addition to the prediction, as we have linked it to Yahoo finance.</a:t>
            </a:r>
          </a:p>
          <a:p>
            <a:pPr marL="363538" indent="-282575">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olidFill>
                  <a:schemeClr val="tx1"/>
                </a:solidFill>
                <a:latin typeface="Andalus" pitchFamily="18" charset="-78"/>
                <a:cs typeface="Andalus" pitchFamily="18" charset="-78"/>
              </a:rPr>
              <a:t>We are using historical data, from yahoo finance, of the companies which are listed in NASDAQ. </a:t>
            </a:r>
          </a:p>
          <a:p>
            <a:pPr marL="363538" indent="-282575">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olidFill>
                  <a:schemeClr val="tx1"/>
                </a:solidFill>
                <a:latin typeface="Andalus" pitchFamily="18" charset="-78"/>
                <a:cs typeface="Andalus" pitchFamily="18" charset="-78"/>
              </a:rPr>
              <a:t>Our web app is scheduled for a CRON job to run a PHP script in order to update the data(based on which the predictions are made)</a:t>
            </a:r>
          </a:p>
          <a:p>
            <a:pPr marL="363538" indent="-282575">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olidFill>
                  <a:schemeClr val="tx1"/>
                </a:solidFill>
                <a:latin typeface="Andalus" pitchFamily="18" charset="-78"/>
                <a:cs typeface="Andalus" pitchFamily="18" charset="-78"/>
              </a:rPr>
              <a:t>Thus, our app is ready to enter the market in order to help all the investors.</a:t>
            </a:r>
            <a:endParaRPr lang="en-US" dirty="0">
              <a:solidFill>
                <a:schemeClr val="tx1"/>
              </a:solidFill>
              <a:latin typeface="Andalus" pitchFamily="18" charset="-78"/>
              <a:cs typeface="Andalus" pitchFamily="18" charset="-78"/>
            </a:endParaRPr>
          </a:p>
          <a:p>
            <a:pPr marL="363538" indent="-282575">
              <a:lnSpc>
                <a:spcPct val="90000"/>
              </a:lnSpc>
              <a:spcBef>
                <a:spcPts val="600"/>
              </a:spcBef>
              <a:buClr>
                <a:srgbClr val="3891A7"/>
              </a:buClr>
              <a:buSzPct val="80000"/>
              <a:buFont typeface="Wingdings 2" pitchFamily="16"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IN" sz="2200" dirty="0">
              <a:solidFill>
                <a:srgbClr val="000000"/>
              </a:solidFill>
              <a:latin typeface="Arabic Typesetting" pitchFamily="64" charset="0"/>
              <a:cs typeface="Arabic Typesetting" pitchFamily="6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Bodoni MT Black" pitchFamily="18" charset="0"/>
              </a:rPr>
              <a:t>Future Work</a:t>
            </a:r>
            <a:endParaRPr lang="en-IN" dirty="0">
              <a:latin typeface="Bodoni MT Black" pitchFamily="18" charset="0"/>
            </a:endParaRPr>
          </a:p>
        </p:txBody>
      </p:sp>
      <p:sp>
        <p:nvSpPr>
          <p:cNvPr id="3" name="Content Placeholder 2"/>
          <p:cNvSpPr>
            <a:spLocks noGrp="1"/>
          </p:cNvSpPr>
          <p:nvPr>
            <p:ph idx="1"/>
          </p:nvPr>
        </p:nvSpPr>
        <p:spPr/>
        <p:txBody>
          <a:bodyPr/>
          <a:lstStyle/>
          <a:p>
            <a:pPr>
              <a:lnSpc>
                <a:spcPct val="150000"/>
              </a:lnSpc>
              <a:buFont typeface="Arial" pitchFamily="34" charset="0"/>
              <a:buChar char="•"/>
            </a:pPr>
            <a:r>
              <a:rPr lang="en-IN" sz="2000" dirty="0" smtClean="0">
                <a:latin typeface="Andalus" pitchFamily="18" charset="-78"/>
                <a:cs typeface="Andalus" pitchFamily="18" charset="-78"/>
              </a:rPr>
              <a:t>Our project leaves a lot of scope for future enhancements. We can improve accuracy by implementing Hidden Markov model in conjunction with the Markov model. </a:t>
            </a:r>
          </a:p>
          <a:p>
            <a:pPr>
              <a:lnSpc>
                <a:spcPct val="150000"/>
              </a:lnSpc>
              <a:buFont typeface="Arial" pitchFamily="34" charset="0"/>
              <a:buChar char="•"/>
            </a:pPr>
            <a:r>
              <a:rPr lang="en-US" sz="2000" dirty="0" smtClean="0">
                <a:latin typeface="Andalus" pitchFamily="18" charset="-78"/>
                <a:cs typeface="Andalus" pitchFamily="18" charset="-78"/>
              </a:rPr>
              <a:t>If we are to take our work forward, we might also consider basing our calculations on deciles instead of quartiles (</a:t>
            </a:r>
            <a:r>
              <a:rPr lang="en-US" sz="2000" dirty="0" err="1" smtClean="0">
                <a:latin typeface="Andalus" pitchFamily="18" charset="-78"/>
                <a:cs typeface="Andalus" pitchFamily="18" charset="-78"/>
              </a:rPr>
              <a:t>i.e</a:t>
            </a:r>
            <a:r>
              <a:rPr lang="en-US" sz="2000" dirty="0" smtClean="0">
                <a:latin typeface="Andalus" pitchFamily="18" charset="-78"/>
                <a:cs typeface="Andalus" pitchFamily="18" charset="-78"/>
              </a:rPr>
              <a:t> 10 intervals instead of 4)</a:t>
            </a:r>
            <a:endParaRPr lang="en-IN" sz="2000" dirty="0" smtClean="0">
              <a:latin typeface="Andalus" pitchFamily="18" charset="-78"/>
              <a:cs typeface="Andalus" pitchFamily="18" charset="-78"/>
            </a:endParaRPr>
          </a:p>
          <a:p>
            <a:pPr>
              <a:lnSpc>
                <a:spcPct val="150000"/>
              </a:lnSpc>
              <a:buFont typeface="Arial" pitchFamily="34" charset="0"/>
              <a:buChar char="•"/>
            </a:pPr>
            <a:r>
              <a:rPr lang="en-US" sz="2000" dirty="0" smtClean="0">
                <a:latin typeface="Andalus" pitchFamily="18" charset="-78"/>
                <a:cs typeface="Andalus" pitchFamily="18" charset="-78"/>
              </a:rPr>
              <a:t>Although, nothing can be conclusively said about any prediction, it can be concluded that a lot of scope lies in the field of prediction based on such mathematical models.</a:t>
            </a:r>
            <a:endParaRPr lang="en-IN" sz="2000" dirty="0" smtClean="0">
              <a:latin typeface="Andalus" pitchFamily="18" charset="-78"/>
              <a:cs typeface="Andalus" pitchFamily="18" charset="-78"/>
            </a:endParaRPr>
          </a:p>
          <a:p>
            <a:pPr>
              <a:buFont typeface="Arial" pitchFamily="34" charset="0"/>
              <a:buChar char="•"/>
            </a:pPr>
            <a:endParaRPr lang="en-IN" sz="2000" dirty="0">
              <a:latin typeface="Andalus" pitchFamily="18" charset="-78"/>
              <a:cs typeface="Andalus" pitchFamily="18" charset="-7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1435100" y="274638"/>
            <a:ext cx="7499350" cy="1143000"/>
          </a:xfrm>
          <a:prstGeom prst="rect">
            <a:avLst/>
          </a:prstGeom>
          <a:noFill/>
          <a:ln w="9525" cap="flat">
            <a:noFill/>
            <a:round/>
            <a:headEnd/>
            <a:tailEnd/>
          </a:ln>
          <a:effectLst/>
        </p:spPr>
        <p:txBody>
          <a:bodyPr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4300">
                <a:solidFill>
                  <a:srgbClr val="572314"/>
                </a:solidFill>
                <a:effectLst>
                  <a:outerShdw blurRad="38100" dist="38100" dir="2700000" algn="tl">
                    <a:srgbClr val="C0C0C0"/>
                  </a:outerShdw>
                </a:effectLst>
                <a:latin typeface="Bodoni MT Black" pitchFamily="16" charset="0"/>
              </a:rPr>
              <a:t>REFERENCES</a:t>
            </a:r>
          </a:p>
        </p:txBody>
      </p:sp>
      <p:sp>
        <p:nvSpPr>
          <p:cNvPr id="20483" name="Text Box 2"/>
          <p:cNvSpPr txBox="1">
            <a:spLocks noChangeArrowheads="1"/>
          </p:cNvSpPr>
          <p:nvPr/>
        </p:nvSpPr>
        <p:spPr bwMode="auto">
          <a:xfrm>
            <a:off x="1435100" y="1556793"/>
            <a:ext cx="7499350" cy="4536503"/>
          </a:xfrm>
          <a:prstGeom prst="rect">
            <a:avLst/>
          </a:prstGeom>
          <a:noFill/>
          <a:ln w="9525">
            <a:noFill/>
            <a:round/>
            <a:headEnd/>
            <a:tailEnd/>
          </a:ln>
        </p:spPr>
        <p:txBody>
          <a:bodyPr lIns="90000" tIns="46800" rIns="90000" bIns="46800"/>
          <a:lstStyle/>
          <a:p>
            <a:pPr lvl="0">
              <a:lnSpc>
                <a:spcPct val="150000"/>
              </a:lnSpc>
              <a:buFont typeface="Arial" pitchFamily="34" charset="0"/>
              <a:buChar char="•"/>
            </a:pPr>
            <a:r>
              <a:rPr lang="en-US" sz="1600" u="sng" dirty="0" smtClean="0">
                <a:solidFill>
                  <a:schemeClr val="tx1"/>
                </a:solidFill>
                <a:latin typeface="Andalus" pitchFamily="18" charset="-78"/>
                <a:cs typeface="Andalus" pitchFamily="18" charset="-78"/>
                <a:hlinkClick r:id="rId3"/>
              </a:rPr>
              <a:t>http://en.wikipedia.org/wiki/Markov_chain</a:t>
            </a:r>
          </a:p>
          <a:p>
            <a:pPr lvl="0">
              <a:lnSpc>
                <a:spcPct val="150000"/>
              </a:lnSpc>
              <a:buFont typeface="Arial" pitchFamily="34" charset="0"/>
              <a:buChar char="•"/>
            </a:pPr>
            <a:r>
              <a:rPr lang="en-US" sz="1600" u="sng" dirty="0" smtClean="0">
                <a:solidFill>
                  <a:schemeClr val="tx1"/>
                </a:solidFill>
                <a:latin typeface="Andalus" pitchFamily="18" charset="-78"/>
                <a:cs typeface="Andalus" pitchFamily="18" charset="-78"/>
                <a:hlinkClick r:id="rId3"/>
              </a:rPr>
              <a:t>http</a:t>
            </a:r>
            <a:r>
              <a:rPr lang="en-US" sz="1600" u="sng" dirty="0">
                <a:solidFill>
                  <a:schemeClr val="tx1"/>
                </a:solidFill>
                <a:latin typeface="Andalus" pitchFamily="18" charset="-78"/>
                <a:cs typeface="Andalus" pitchFamily="18" charset="-78"/>
                <a:hlinkClick r:id="rId3"/>
              </a:rPr>
              <a:t>://www.math.uah.edu/stat/markov/</a:t>
            </a:r>
            <a:endParaRPr lang="en-IN" sz="1600" dirty="0">
              <a:solidFill>
                <a:schemeClr val="tx1"/>
              </a:solidFill>
              <a:latin typeface="Andalus" pitchFamily="18" charset="-78"/>
              <a:cs typeface="Andalus" pitchFamily="18" charset="-78"/>
            </a:endParaRPr>
          </a:p>
          <a:p>
            <a:pPr lvl="0">
              <a:lnSpc>
                <a:spcPct val="150000"/>
              </a:lnSpc>
              <a:buFont typeface="Arial" pitchFamily="34" charset="0"/>
              <a:buChar char="•"/>
            </a:pPr>
            <a:r>
              <a:rPr lang="en-US" sz="1600" dirty="0">
                <a:solidFill>
                  <a:schemeClr val="tx1"/>
                </a:solidFill>
                <a:latin typeface="Andalus" pitchFamily="18" charset="-78"/>
                <a:cs typeface="Andalus" pitchFamily="18" charset="-78"/>
              </a:rPr>
              <a:t>Predicting Stock Prices—(Approved Paper) by </a:t>
            </a:r>
            <a:r>
              <a:rPr lang="en-US" sz="1600" dirty="0" err="1">
                <a:solidFill>
                  <a:schemeClr val="tx1"/>
                </a:solidFill>
                <a:latin typeface="Andalus" pitchFamily="18" charset="-78"/>
                <a:cs typeface="Andalus" pitchFamily="18" charset="-78"/>
              </a:rPr>
              <a:t>Shuchi</a:t>
            </a:r>
            <a:r>
              <a:rPr lang="en-US" sz="1600" dirty="0">
                <a:solidFill>
                  <a:schemeClr val="tx1"/>
                </a:solidFill>
                <a:latin typeface="Andalus" pitchFamily="18" charset="-78"/>
                <a:cs typeface="Andalus" pitchFamily="18" charset="-78"/>
              </a:rPr>
              <a:t> </a:t>
            </a:r>
            <a:r>
              <a:rPr lang="en-US" sz="1600" dirty="0" err="1">
                <a:solidFill>
                  <a:schemeClr val="tx1"/>
                </a:solidFill>
                <a:latin typeface="Andalus" pitchFamily="18" charset="-78"/>
                <a:cs typeface="Andalus" pitchFamily="18" charset="-78"/>
              </a:rPr>
              <a:t>S.Mitra</a:t>
            </a:r>
            <a:r>
              <a:rPr lang="en-US" sz="1600" dirty="0">
                <a:solidFill>
                  <a:schemeClr val="tx1"/>
                </a:solidFill>
                <a:latin typeface="Andalus" pitchFamily="18" charset="-78"/>
                <a:cs typeface="Andalus" pitchFamily="18" charset="-78"/>
              </a:rPr>
              <a:t> and Michael </a:t>
            </a:r>
            <a:r>
              <a:rPr lang="en-US" sz="1600" dirty="0" err="1" smtClean="0">
                <a:solidFill>
                  <a:schemeClr val="tx1"/>
                </a:solidFill>
                <a:latin typeface="Andalus" pitchFamily="18" charset="-78"/>
                <a:cs typeface="Andalus" pitchFamily="18" charset="-78"/>
              </a:rPr>
              <a:t>J.Riggieri</a:t>
            </a:r>
            <a:endParaRPr lang="en-US" sz="1600" dirty="0" smtClean="0">
              <a:solidFill>
                <a:schemeClr val="tx1"/>
              </a:solidFill>
              <a:latin typeface="Andalus" pitchFamily="18" charset="-78"/>
              <a:cs typeface="Andalus" pitchFamily="18" charset="-78"/>
            </a:endParaRPr>
          </a:p>
          <a:p>
            <a:pPr lvl="0">
              <a:lnSpc>
                <a:spcPct val="150000"/>
              </a:lnSpc>
              <a:buFont typeface="Arial" pitchFamily="34" charset="0"/>
              <a:buChar char="•"/>
            </a:pPr>
            <a:r>
              <a:rPr lang="en-IN" sz="1600" dirty="0" smtClean="0">
                <a:solidFill>
                  <a:schemeClr val="tx1"/>
                </a:solidFill>
                <a:latin typeface="Andalus" pitchFamily="18" charset="-78"/>
                <a:cs typeface="Andalus" pitchFamily="18" charset="-78"/>
                <a:hlinkClick r:id="rId4"/>
              </a:rPr>
              <a:t>http://stockcharts.com/help/doku.php?id=chart_school:technical_indicators:moving_averages</a:t>
            </a:r>
            <a:endParaRPr lang="en-IN" sz="1600" dirty="0" smtClean="0">
              <a:solidFill>
                <a:schemeClr val="tx1"/>
              </a:solidFill>
              <a:latin typeface="Andalus" pitchFamily="18" charset="-78"/>
              <a:cs typeface="Andalus" pitchFamily="18" charset="-78"/>
            </a:endParaRPr>
          </a:p>
          <a:p>
            <a:pPr lvl="0">
              <a:buFont typeface="Arial" pitchFamily="34" charset="0"/>
              <a:buChar char="•"/>
            </a:pPr>
            <a:r>
              <a:rPr lang="en-US" sz="1600" u="sng" dirty="0">
                <a:latin typeface="Andalus" pitchFamily="18" charset="-78"/>
                <a:cs typeface="Andalus" pitchFamily="18" charset="-78"/>
                <a:hlinkClick r:id="rId5"/>
              </a:rPr>
              <a:t>http://ichart.finance.yahoo.com/table.csv?s=YHOO&amp;a=04&amp;b=2&amp;c=2014&amp;d=04&amp;e=3&amp;f=2014&amp;g=d&amp;ignore=.</a:t>
            </a:r>
            <a:r>
              <a:rPr lang="en-US" sz="1600" u="sng" dirty="0" smtClean="0">
                <a:latin typeface="Andalus" pitchFamily="18" charset="-78"/>
                <a:cs typeface="Andalus" pitchFamily="18" charset="-78"/>
                <a:hlinkClick r:id="rId5"/>
              </a:rPr>
              <a:t>csv</a:t>
            </a:r>
            <a:endParaRPr lang="en-IN" sz="1600" dirty="0">
              <a:latin typeface="Andalus" pitchFamily="18" charset="-78"/>
              <a:cs typeface="Andalus" pitchFamily="18" charset="-78"/>
            </a:endParaRPr>
          </a:p>
          <a:p>
            <a:pPr lvl="0">
              <a:buFont typeface="Arial" pitchFamily="34" charset="0"/>
              <a:buChar char="•"/>
            </a:pPr>
            <a:r>
              <a:rPr lang="en-US" sz="1600" u="sng" dirty="0">
                <a:latin typeface="Andalus" pitchFamily="18" charset="-78"/>
                <a:cs typeface="Andalus" pitchFamily="18" charset="-78"/>
                <a:hlinkClick r:id="rId6"/>
              </a:rPr>
              <a:t>http://finance.yahoo.com/d/quotes.csv?s=fb&amp;f=snal1d1t1opghx</a:t>
            </a:r>
            <a:endParaRPr lang="en-IN" sz="1600" dirty="0">
              <a:latin typeface="Andalus" pitchFamily="18" charset="-78"/>
              <a:cs typeface="Andalus" pitchFamily="18" charset="-78"/>
            </a:endParaRPr>
          </a:p>
          <a:p>
            <a:pPr lvl="0">
              <a:lnSpc>
                <a:spcPct val="150000"/>
              </a:lnSpc>
              <a:buFont typeface="Arial" pitchFamily="34" charset="0"/>
              <a:buChar char="•"/>
            </a:pPr>
            <a:endParaRPr lang="en-IN" sz="2400" dirty="0">
              <a:solidFill>
                <a:schemeClr val="tx1"/>
              </a:solidFill>
              <a:latin typeface="Andalus" pitchFamily="18" charset="-78"/>
              <a:cs typeface="Andalus" pitchFamily="18" charset="-78"/>
            </a:endParaRPr>
          </a:p>
          <a:p>
            <a:pPr marL="363538" indent="-282575">
              <a:lnSpc>
                <a:spcPct val="80000"/>
              </a:lnSpc>
              <a:spcBef>
                <a:spcPts val="600"/>
              </a:spcBef>
              <a:buClr>
                <a:srgbClr val="3891A7"/>
              </a:buClr>
              <a:buSzPct val="8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IN" sz="1500" dirty="0">
              <a:solidFill>
                <a:srgbClr val="000000"/>
              </a:solidFill>
              <a:latin typeface="Arabic Typesetting" pitchFamily="64" charset="0"/>
              <a:cs typeface="Arabic Typesetting" pitchFamily="6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1435100" y="274638"/>
            <a:ext cx="7499350" cy="1143000"/>
          </a:xfrm>
          <a:prstGeom prst="rect">
            <a:avLst/>
          </a:prstGeom>
          <a:noFill/>
          <a:ln w="9525" cap="flat">
            <a:noFill/>
            <a:round/>
            <a:headEnd/>
            <a:tailEnd/>
          </a:ln>
          <a:effectLst/>
        </p:spPr>
        <p:txBody>
          <a:bodyPr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4300">
                <a:solidFill>
                  <a:srgbClr val="572314"/>
                </a:solidFill>
                <a:effectLst>
                  <a:outerShdw blurRad="38100" dist="38100" dir="2700000" algn="tl">
                    <a:srgbClr val="C0C0C0"/>
                  </a:outerShdw>
                </a:effectLst>
                <a:latin typeface="Bodoni MT Black" pitchFamily="16" charset="0"/>
              </a:rPr>
              <a:t>INTRODUCTION</a:t>
            </a:r>
          </a:p>
        </p:txBody>
      </p:sp>
      <p:sp>
        <p:nvSpPr>
          <p:cNvPr id="10243" name="Text Box 2"/>
          <p:cNvSpPr txBox="1">
            <a:spLocks noChangeArrowheads="1"/>
          </p:cNvSpPr>
          <p:nvPr/>
        </p:nvSpPr>
        <p:spPr bwMode="auto">
          <a:xfrm>
            <a:off x="1259632" y="1412776"/>
            <a:ext cx="7704856" cy="5445224"/>
          </a:xfrm>
          <a:prstGeom prst="rect">
            <a:avLst/>
          </a:prstGeom>
          <a:noFill/>
          <a:ln w="9525">
            <a:noFill/>
            <a:round/>
            <a:headEnd/>
            <a:tailEnd/>
          </a:ln>
        </p:spPr>
        <p:txBody>
          <a:bodyPr lIns="90000" tIns="46800" rIns="90000" bIns="46800"/>
          <a:lstStyle/>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dirty="0">
                <a:solidFill>
                  <a:schemeClr val="tx1"/>
                </a:solidFill>
                <a:latin typeface="Andalus" pitchFamily="18" charset="-78"/>
                <a:cs typeface="Andalus" pitchFamily="18" charset="-78"/>
              </a:rPr>
              <a:t>In our project, we analyzed a year’s worth of stock portfolio for a selected group of companies and apply moving averages and Markov Chains to the data in hopes to predict the stock prices for the near future. </a:t>
            </a:r>
            <a:endParaRPr lang="en-IN" dirty="0" smtClean="0">
              <a:solidFill>
                <a:schemeClr val="tx1"/>
              </a:solidFill>
              <a:latin typeface="Andalus" pitchFamily="18" charset="-78"/>
              <a:cs typeface="Andalus" pitchFamily="18" charset="-78"/>
            </a:endParaRPr>
          </a:p>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dirty="0" smtClean="0">
                <a:solidFill>
                  <a:schemeClr val="tx1"/>
                </a:solidFill>
                <a:latin typeface="Andalus" pitchFamily="18" charset="-78"/>
                <a:cs typeface="Andalus" pitchFamily="18" charset="-78"/>
              </a:rPr>
              <a:t>The first </a:t>
            </a:r>
            <a:r>
              <a:rPr lang="en-IN" dirty="0">
                <a:solidFill>
                  <a:schemeClr val="tx1"/>
                </a:solidFill>
                <a:latin typeface="Andalus" pitchFamily="18" charset="-78"/>
                <a:cs typeface="Andalus" pitchFamily="18" charset="-78"/>
              </a:rPr>
              <a:t>thing we did was to apply moving averages to create an approximate evaluation of the </a:t>
            </a:r>
            <a:r>
              <a:rPr lang="en-IN" dirty="0" smtClean="0">
                <a:solidFill>
                  <a:schemeClr val="tx1"/>
                </a:solidFill>
                <a:latin typeface="Andalus" pitchFamily="18" charset="-78"/>
                <a:cs typeface="Andalus" pitchFamily="18" charset="-78"/>
              </a:rPr>
              <a:t>data</a:t>
            </a:r>
            <a:r>
              <a:rPr lang="en-IN" dirty="0" smtClean="0">
                <a:solidFill>
                  <a:schemeClr val="tx1"/>
                </a:solidFill>
              </a:rPr>
              <a:t>. </a:t>
            </a:r>
            <a:r>
              <a:rPr lang="en-IN" dirty="0">
                <a:solidFill>
                  <a:schemeClr val="tx1"/>
                </a:solidFill>
                <a:latin typeface="Andalus" pitchFamily="18" charset="-78"/>
                <a:cs typeface="Andalus" pitchFamily="18" charset="-78"/>
              </a:rPr>
              <a:t>We </a:t>
            </a:r>
            <a:r>
              <a:rPr lang="en-IN" dirty="0" smtClean="0">
                <a:solidFill>
                  <a:schemeClr val="tx1"/>
                </a:solidFill>
                <a:latin typeface="Andalus" pitchFamily="18" charset="-78"/>
                <a:cs typeface="Andalus" pitchFamily="18" charset="-78"/>
              </a:rPr>
              <a:t>then found </a:t>
            </a:r>
            <a:r>
              <a:rPr lang="en-IN" dirty="0">
                <a:solidFill>
                  <a:schemeClr val="tx1"/>
                </a:solidFill>
                <a:latin typeface="Andalus" pitchFamily="18" charset="-78"/>
                <a:cs typeface="Andalus" pitchFamily="18" charset="-78"/>
              </a:rPr>
              <a:t>a difference data set to apply Markov Chains </a:t>
            </a:r>
            <a:r>
              <a:rPr lang="en-IN" dirty="0" smtClean="0">
                <a:solidFill>
                  <a:schemeClr val="tx1"/>
                </a:solidFill>
                <a:latin typeface="Andalus" pitchFamily="18" charset="-78"/>
                <a:cs typeface="Andalus" pitchFamily="18" charset="-78"/>
              </a:rPr>
              <a:t>to. </a:t>
            </a:r>
            <a:r>
              <a:rPr lang="en-IN" dirty="0">
                <a:solidFill>
                  <a:schemeClr val="tx1"/>
                </a:solidFill>
                <a:latin typeface="Andalus" pitchFamily="18" charset="-78"/>
                <a:cs typeface="Andalus" pitchFamily="18" charset="-78"/>
              </a:rPr>
              <a:t>We took the difference of the closing price and the moving average price. These differences were going to be what we applied Markov Chains </a:t>
            </a:r>
            <a:r>
              <a:rPr lang="en-IN" dirty="0" smtClean="0">
                <a:solidFill>
                  <a:schemeClr val="tx1"/>
                </a:solidFill>
                <a:latin typeface="Andalus" pitchFamily="18" charset="-78"/>
                <a:cs typeface="Andalus" pitchFamily="18" charset="-78"/>
              </a:rPr>
              <a:t>to.</a:t>
            </a:r>
            <a:r>
              <a:rPr lang="en-IN" dirty="0" smtClean="0">
                <a:solidFill>
                  <a:schemeClr val="tx1"/>
                </a:solidFill>
              </a:rPr>
              <a:t> </a:t>
            </a:r>
          </a:p>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olidFill>
                  <a:schemeClr val="tx1"/>
                </a:solidFill>
                <a:latin typeface="Andalus" pitchFamily="18" charset="-78"/>
                <a:cs typeface="Andalus" pitchFamily="18" charset="-78"/>
              </a:rPr>
              <a:t>By applying Markov Chain properties to the data set, we then formed the transition matrix and calculated the steady state probabilities to make the predictions.</a:t>
            </a:r>
            <a:endParaRPr lang="en-IN" dirty="0" smtClean="0">
              <a:solidFill>
                <a:schemeClr val="tx1"/>
              </a:solidFill>
              <a:latin typeface="Andalus" pitchFamily="18" charset="-78"/>
              <a:cs typeface="Andalus" pitchFamily="18" charset="-78"/>
            </a:endParaRPr>
          </a:p>
          <a:p>
            <a:pPr marL="363538" indent="-282575">
              <a:lnSpc>
                <a:spcPct val="90000"/>
              </a:lnSpc>
              <a:spcBef>
                <a:spcPts val="600"/>
              </a:spcBef>
              <a:buClr>
                <a:srgbClr val="3891A7"/>
              </a:buClr>
              <a:buSzPct val="8000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IN" sz="2000" dirty="0">
              <a:solidFill>
                <a:schemeClr val="tx1"/>
              </a:solidFill>
              <a:latin typeface="Andalus" pitchFamily="18" charset="-78"/>
              <a:cs typeface="Andalus" pitchFamily="18" charset="-78"/>
            </a:endParaRPr>
          </a:p>
          <a:p>
            <a:pPr marL="363538" indent="-282575">
              <a:lnSpc>
                <a:spcPct val="9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IN" sz="2000" dirty="0" smtClean="0">
              <a:solidFill>
                <a:schemeClr val="tx1"/>
              </a:solidFill>
              <a:latin typeface="Andalus" pitchFamily="18" charset="-78"/>
              <a:cs typeface="Andalus" pitchFamily="18" charset="-78"/>
            </a:endParaRPr>
          </a:p>
          <a:p>
            <a:pPr marL="363538" indent="-282575">
              <a:lnSpc>
                <a:spcPct val="9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chemeClr val="tx1"/>
              </a:solidFill>
              <a:latin typeface="Andalus" pitchFamily="18" charset="-78"/>
              <a:cs typeface="Andalus" pitchFamily="18" charset="-7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1435100" y="332656"/>
            <a:ext cx="7499350" cy="1451694"/>
          </a:xfrm>
          <a:prstGeom prst="rect">
            <a:avLst/>
          </a:prstGeom>
          <a:noFill/>
          <a:ln w="9525" cap="flat">
            <a:noFill/>
            <a:round/>
            <a:headEnd/>
            <a:tailEnd/>
          </a:ln>
          <a:effectLst/>
        </p:spPr>
        <p:txBody>
          <a:bodyPr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900" dirty="0" smtClean="0">
                <a:solidFill>
                  <a:srgbClr val="572314"/>
                </a:solidFill>
                <a:effectLst>
                  <a:outerShdw blurRad="38100" dist="38100" dir="2700000" algn="tl">
                    <a:srgbClr val="C0C0C0"/>
                  </a:outerShdw>
                </a:effectLst>
                <a:latin typeface="Bodoni MT Black" pitchFamily="16" charset="0"/>
              </a:rPr>
              <a:t>Related Work</a:t>
            </a:r>
            <a:endParaRPr lang="en-US" sz="3900" dirty="0">
              <a:solidFill>
                <a:srgbClr val="572314"/>
              </a:solidFill>
              <a:effectLst>
                <a:outerShdw blurRad="38100" dist="38100" dir="2700000" algn="tl">
                  <a:srgbClr val="C0C0C0"/>
                </a:outerShdw>
              </a:effectLst>
              <a:latin typeface="Bodoni MT Black" pitchFamily="16" charset="0"/>
            </a:endParaRPr>
          </a:p>
        </p:txBody>
      </p:sp>
      <p:sp>
        <p:nvSpPr>
          <p:cNvPr id="11267" name="Text Box 2"/>
          <p:cNvSpPr txBox="1">
            <a:spLocks noChangeArrowheads="1"/>
          </p:cNvSpPr>
          <p:nvPr/>
        </p:nvSpPr>
        <p:spPr bwMode="auto">
          <a:xfrm>
            <a:off x="1435100" y="1556792"/>
            <a:ext cx="7499350" cy="4176464"/>
          </a:xfrm>
          <a:prstGeom prst="rect">
            <a:avLst/>
          </a:prstGeom>
          <a:noFill/>
          <a:ln w="9525">
            <a:noFill/>
            <a:round/>
            <a:headEnd/>
            <a:tailEnd/>
          </a:ln>
        </p:spPr>
        <p:txBody>
          <a:bodyPr lIns="90000" tIns="46800" rIns="90000" bIns="46800"/>
          <a:lstStyle/>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dirty="0">
                <a:solidFill>
                  <a:schemeClr val="tx1"/>
                </a:solidFill>
                <a:latin typeface="Andalus" pitchFamily="18" charset="-78"/>
                <a:cs typeface="Andalus" pitchFamily="18" charset="-78"/>
              </a:rPr>
              <a:t>There has been much work done in the field of stock market prediction which has been based on neural network, hidden Markov model etc</a:t>
            </a:r>
            <a:r>
              <a:rPr lang="en-IN" dirty="0" smtClean="0">
                <a:solidFill>
                  <a:schemeClr val="tx1"/>
                </a:solidFill>
                <a:latin typeface="Andalus" pitchFamily="18" charset="-78"/>
                <a:cs typeface="Andalus" pitchFamily="18" charset="-78"/>
              </a:rPr>
              <a:t>.</a:t>
            </a:r>
          </a:p>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dirty="0">
                <a:solidFill>
                  <a:schemeClr val="tx1"/>
                </a:solidFill>
                <a:latin typeface="Andalus" pitchFamily="18" charset="-78"/>
                <a:cs typeface="Andalus" pitchFamily="18" charset="-78"/>
              </a:rPr>
              <a:t>To keep our project simple with a decent level of accuracy, and also owing to the time constraint we opted for Markov chain process to make the </a:t>
            </a:r>
            <a:r>
              <a:rPr lang="en-IN" dirty="0" smtClean="0">
                <a:solidFill>
                  <a:schemeClr val="tx1"/>
                </a:solidFill>
                <a:latin typeface="Andalus" pitchFamily="18" charset="-78"/>
                <a:cs typeface="Andalus" pitchFamily="18" charset="-78"/>
              </a:rPr>
              <a:t>predictions.</a:t>
            </a:r>
          </a:p>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dirty="0">
                <a:solidFill>
                  <a:schemeClr val="tx1"/>
                </a:solidFill>
                <a:latin typeface="Andalus" pitchFamily="18" charset="-78"/>
                <a:cs typeface="Andalus" pitchFamily="18" charset="-78"/>
              </a:rPr>
              <a:t>The field of prediction is progressing each day, with constant attempts to increase the accuracy of the predictions and hence this project also leaves a lot of chance for future works and enhancements. </a:t>
            </a:r>
            <a:r>
              <a:rPr lang="en-IN" dirty="0" smtClean="0">
                <a:solidFill>
                  <a:schemeClr val="tx1"/>
                </a:solidFill>
                <a:latin typeface="Andalus" pitchFamily="18" charset="-78"/>
                <a:cs typeface="Andalus" pitchFamily="18" charset="-78"/>
              </a:rPr>
              <a:t> </a:t>
            </a:r>
            <a:endParaRPr lang="en-US" dirty="0">
              <a:solidFill>
                <a:schemeClr val="tx1"/>
              </a:solidFill>
              <a:latin typeface="Andalus" pitchFamily="18" charset="-78"/>
              <a:cs typeface="Andalus" pitchFamily="18" charset="-7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457200" y="6350"/>
            <a:ext cx="8435975" cy="1373188"/>
          </a:xfrm>
          <a:prstGeom prst="rect">
            <a:avLst/>
          </a:prstGeom>
          <a:noFill/>
          <a:ln w="9525" cap="flat">
            <a:noFill/>
            <a:round/>
            <a:headEnd/>
            <a:tailEnd/>
          </a:ln>
          <a:effectLst/>
        </p:spPr>
        <p:txBody>
          <a:bodyPr lIns="90000" tIns="46800" rIns="90000" bIns="46800" anchor="b"/>
          <a:lstStyle/>
          <a:p>
            <a:pPr algn="ctr">
              <a:lnSpc>
                <a:spcPct val="15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1" dirty="0">
                <a:solidFill>
                  <a:srgbClr val="572314"/>
                </a:solidFill>
                <a:effectLst>
                  <a:outerShdw blurRad="38100" dist="38100" dir="2700000" algn="tl">
                    <a:srgbClr val="C0C0C0"/>
                  </a:outerShdw>
                </a:effectLst>
                <a:latin typeface="+mj-lt"/>
                <a:cs typeface="Aharoni" pitchFamily="2" charset="-79"/>
              </a:rPr>
              <a:t>ALGORITHM WE </a:t>
            </a:r>
            <a:r>
              <a:rPr lang="en-US" sz="2800" b="1" dirty="0" smtClean="0">
                <a:solidFill>
                  <a:srgbClr val="572314"/>
                </a:solidFill>
                <a:effectLst>
                  <a:outerShdw blurRad="38100" dist="38100" dir="2700000" algn="tl">
                    <a:srgbClr val="C0C0C0"/>
                  </a:outerShdw>
                </a:effectLst>
                <a:latin typeface="+mj-lt"/>
                <a:cs typeface="Aharoni" pitchFamily="2" charset="-79"/>
              </a:rPr>
              <a:t>HAVE USED </a:t>
            </a:r>
            <a:r>
              <a:rPr lang="en-US" sz="2800" b="1" dirty="0">
                <a:solidFill>
                  <a:srgbClr val="572314"/>
                </a:solidFill>
                <a:effectLst>
                  <a:outerShdw blurRad="38100" dist="38100" dir="2700000" algn="tl">
                    <a:srgbClr val="C0C0C0"/>
                  </a:outerShdw>
                </a:effectLst>
                <a:latin typeface="+mj-lt"/>
                <a:cs typeface="Aharoni" pitchFamily="2" charset="-79"/>
              </a:rPr>
              <a:t>TO BUILD THE APP</a:t>
            </a:r>
          </a:p>
        </p:txBody>
      </p:sp>
      <p:sp>
        <p:nvSpPr>
          <p:cNvPr id="15363" name="Text Box 2"/>
          <p:cNvSpPr txBox="1">
            <a:spLocks noChangeArrowheads="1"/>
          </p:cNvSpPr>
          <p:nvPr/>
        </p:nvSpPr>
        <p:spPr bwMode="auto">
          <a:xfrm>
            <a:off x="457200" y="1406525"/>
            <a:ext cx="4978400" cy="698500"/>
          </a:xfrm>
          <a:prstGeom prst="rect">
            <a:avLst/>
          </a:prstGeom>
          <a:noFill/>
          <a:ln w="9525">
            <a:noFill/>
            <a:round/>
            <a:headEnd/>
            <a:tailEnd/>
          </a:ln>
        </p:spPr>
        <p:txBody>
          <a:bodyPr lIns="90000" tIns="46800" rIns="90000" bIns="46800"/>
          <a:lstStyle/>
          <a:p>
            <a:pPr marL="44450">
              <a:buClrTx/>
              <a:buSzPct val="80000"/>
              <a:buFontTx/>
              <a:buNone/>
              <a:tabLst>
                <a:tab pos="592138" algn="l"/>
                <a:tab pos="1506538" algn="l"/>
                <a:tab pos="2420938" algn="l"/>
                <a:tab pos="3335338" algn="l"/>
                <a:tab pos="4249738" algn="l"/>
                <a:tab pos="5164138" algn="l"/>
                <a:tab pos="6078538" algn="l"/>
                <a:tab pos="6992938" algn="l"/>
                <a:tab pos="7907338" algn="l"/>
                <a:tab pos="8821738" algn="l"/>
                <a:tab pos="9736138" algn="l"/>
              </a:tabLst>
            </a:pPr>
            <a:endParaRPr lang="en-US" sz="1400" dirty="0">
              <a:solidFill>
                <a:srgbClr val="000000"/>
              </a:solidFill>
            </a:endParaRPr>
          </a:p>
          <a:p>
            <a:pPr marL="44450">
              <a:buClrTx/>
              <a:buSzPct val="80000"/>
              <a:buFontTx/>
              <a:buNone/>
              <a:tabLst>
                <a:tab pos="592138" algn="l"/>
                <a:tab pos="1506538" algn="l"/>
                <a:tab pos="2420938" algn="l"/>
                <a:tab pos="3335338" algn="l"/>
                <a:tab pos="4249738" algn="l"/>
                <a:tab pos="5164138" algn="l"/>
                <a:tab pos="6078538" algn="l"/>
                <a:tab pos="6992938" algn="l"/>
                <a:tab pos="7907338" algn="l"/>
                <a:tab pos="8821738" algn="l"/>
                <a:tab pos="9736138" algn="l"/>
              </a:tabLst>
            </a:pPr>
            <a:r>
              <a:rPr lang="en-US" sz="2000" dirty="0" smtClean="0">
                <a:solidFill>
                  <a:srgbClr val="27130E"/>
                </a:solidFill>
                <a:latin typeface="Bodoni MT Black" pitchFamily="16" charset="0"/>
                <a:ea typeface="Aharoni" charset="0"/>
                <a:cs typeface="Aharoni" charset="0"/>
              </a:rPr>
              <a:t>MARKOV MODEL</a:t>
            </a:r>
            <a:endParaRPr lang="en-US" sz="2000" dirty="0">
              <a:solidFill>
                <a:srgbClr val="27130E"/>
              </a:solidFill>
              <a:latin typeface="Bodoni MT Black" pitchFamily="16" charset="0"/>
              <a:ea typeface="Aharoni" charset="0"/>
              <a:cs typeface="Aharoni" charset="0"/>
            </a:endParaRPr>
          </a:p>
        </p:txBody>
      </p:sp>
      <p:sp>
        <p:nvSpPr>
          <p:cNvPr id="15364" name="Text Box 3"/>
          <p:cNvSpPr txBox="1">
            <a:spLocks noChangeArrowheads="1"/>
          </p:cNvSpPr>
          <p:nvPr/>
        </p:nvSpPr>
        <p:spPr bwMode="auto">
          <a:xfrm>
            <a:off x="457200" y="2204865"/>
            <a:ext cx="8153400" cy="3816423"/>
          </a:xfrm>
          <a:prstGeom prst="rect">
            <a:avLst/>
          </a:prstGeom>
          <a:noFill/>
          <a:ln w="9525">
            <a:noFill/>
            <a:round/>
            <a:headEnd/>
            <a:tailEnd/>
          </a:ln>
        </p:spPr>
        <p:txBody>
          <a:bodyPr lIns="90000" tIns="46800" rIns="90000" bIns="46800"/>
          <a:lstStyle/>
          <a:p>
            <a:pPr marL="271463" indent="-271463">
              <a:spcBef>
                <a:spcPts val="575"/>
              </a:spcBef>
              <a:buClr>
                <a:srgbClr val="3891A7"/>
              </a:buClr>
              <a:buSzPct val="85000"/>
              <a:buFont typeface="Wingdings 2" pitchFamily="16" charset="2"/>
              <a:buChar char=""/>
              <a:tabLst>
                <a:tab pos="819150" algn="l"/>
                <a:tab pos="1733550" algn="l"/>
                <a:tab pos="2647950" algn="l"/>
                <a:tab pos="3562350" algn="l"/>
                <a:tab pos="4476750" algn="l"/>
                <a:tab pos="5391150" algn="l"/>
                <a:tab pos="6305550" algn="l"/>
                <a:tab pos="7219950" algn="l"/>
                <a:tab pos="8134350" algn="l"/>
                <a:tab pos="9048750" algn="l"/>
                <a:tab pos="9963150" algn="l"/>
              </a:tabLst>
            </a:pPr>
            <a:r>
              <a:rPr lang="en-US" sz="2400" dirty="0" smtClean="0">
                <a:solidFill>
                  <a:srgbClr val="000000"/>
                </a:solidFill>
                <a:latin typeface="Arabic Typesetting" pitchFamily="64" charset="0"/>
                <a:cs typeface="Arabic Typesetting" pitchFamily="64" charset="0"/>
              </a:rPr>
              <a:t>The Markov process is a random process characterized as memory less: the next state depends only on the current state and not on the sequence of events that preceded it.</a:t>
            </a:r>
          </a:p>
          <a:p>
            <a:pPr marL="271463" indent="-271463">
              <a:spcBef>
                <a:spcPts val="575"/>
              </a:spcBef>
              <a:buClr>
                <a:srgbClr val="3891A7"/>
              </a:buClr>
              <a:buSzPct val="85000"/>
              <a:buFont typeface="Wingdings 2" pitchFamily="16" charset="2"/>
              <a:buChar char=""/>
              <a:tabLst>
                <a:tab pos="819150" algn="l"/>
                <a:tab pos="1733550" algn="l"/>
                <a:tab pos="2647950" algn="l"/>
                <a:tab pos="3562350" algn="l"/>
                <a:tab pos="4476750" algn="l"/>
                <a:tab pos="5391150" algn="l"/>
                <a:tab pos="6305550" algn="l"/>
                <a:tab pos="7219950" algn="l"/>
                <a:tab pos="8134350" algn="l"/>
                <a:tab pos="9048750" algn="l"/>
                <a:tab pos="9963150" algn="l"/>
              </a:tabLst>
            </a:pPr>
            <a:r>
              <a:rPr lang="en-US" sz="2400" dirty="0" smtClean="0">
                <a:solidFill>
                  <a:srgbClr val="000000"/>
                </a:solidFill>
                <a:latin typeface="Arabic Typesetting" pitchFamily="64" charset="0"/>
                <a:cs typeface="Arabic Typesetting" pitchFamily="64" charset="0"/>
              </a:rPr>
              <a:t>A sequence of states: X</a:t>
            </a:r>
            <a:r>
              <a:rPr lang="en-US" sz="2400" baseline="-25000" dirty="0" smtClean="0">
                <a:solidFill>
                  <a:srgbClr val="000000"/>
                </a:solidFill>
                <a:latin typeface="Arabic Typesetting" pitchFamily="64" charset="0"/>
                <a:cs typeface="Arabic Typesetting" pitchFamily="64" charset="0"/>
              </a:rPr>
              <a:t>1</a:t>
            </a:r>
            <a:r>
              <a:rPr lang="en-US" sz="2400" dirty="0" smtClean="0">
                <a:solidFill>
                  <a:srgbClr val="000000"/>
                </a:solidFill>
                <a:latin typeface="Arabic Typesetting" pitchFamily="64" charset="0"/>
                <a:cs typeface="Arabic Typesetting" pitchFamily="64" charset="0"/>
              </a:rPr>
              <a:t>, X</a:t>
            </a:r>
            <a:r>
              <a:rPr lang="en-US" sz="2400" baseline="-25000" dirty="0" smtClean="0">
                <a:solidFill>
                  <a:srgbClr val="000000"/>
                </a:solidFill>
                <a:latin typeface="Arabic Typesetting" pitchFamily="64" charset="0"/>
                <a:cs typeface="Arabic Typesetting" pitchFamily="64" charset="0"/>
              </a:rPr>
              <a:t>2</a:t>
            </a:r>
            <a:r>
              <a:rPr lang="en-US" sz="2400" dirty="0" smtClean="0">
                <a:solidFill>
                  <a:srgbClr val="000000"/>
                </a:solidFill>
                <a:latin typeface="Arabic Typesetting" pitchFamily="64" charset="0"/>
                <a:cs typeface="Arabic Typesetting" pitchFamily="64" charset="0"/>
              </a:rPr>
              <a:t>, X</a:t>
            </a:r>
            <a:r>
              <a:rPr lang="en-US" sz="2400" baseline="-25000" dirty="0" smtClean="0">
                <a:solidFill>
                  <a:srgbClr val="000000"/>
                </a:solidFill>
                <a:latin typeface="Arabic Typesetting" pitchFamily="64" charset="0"/>
                <a:cs typeface="Arabic Typesetting" pitchFamily="64" charset="0"/>
              </a:rPr>
              <a:t>3</a:t>
            </a:r>
            <a:r>
              <a:rPr lang="en-US" sz="2400" dirty="0" smtClean="0">
                <a:solidFill>
                  <a:srgbClr val="000000"/>
                </a:solidFill>
                <a:latin typeface="Arabic Typesetting" pitchFamily="64" charset="0"/>
                <a:cs typeface="Arabic Typesetting" pitchFamily="64" charset="0"/>
              </a:rPr>
              <a:t>, … such that</a:t>
            </a:r>
          </a:p>
          <a:p>
            <a:pPr marL="271463" indent="-271463">
              <a:spcBef>
                <a:spcPts val="575"/>
              </a:spcBef>
              <a:buClrTx/>
              <a:buSzPct val="80000"/>
              <a:buFontTx/>
              <a:buNone/>
              <a:tabLst>
                <a:tab pos="819150" algn="l"/>
                <a:tab pos="1733550" algn="l"/>
                <a:tab pos="2647950" algn="l"/>
                <a:tab pos="3562350" algn="l"/>
                <a:tab pos="4476750" algn="l"/>
                <a:tab pos="5391150" algn="l"/>
                <a:tab pos="6305550" algn="l"/>
                <a:tab pos="7219950" algn="l"/>
                <a:tab pos="8134350" algn="l"/>
                <a:tab pos="9048750" algn="l"/>
                <a:tab pos="9963150" algn="l"/>
              </a:tabLst>
            </a:pPr>
            <a:r>
              <a:rPr lang="en-US" sz="2400" dirty="0" smtClean="0">
                <a:solidFill>
                  <a:srgbClr val="000000"/>
                </a:solidFill>
                <a:latin typeface="Arabic Typesetting" pitchFamily="64" charset="0"/>
                <a:cs typeface="Arabic Typesetting" pitchFamily="64" charset="0"/>
              </a:rPr>
              <a:t>    P(Xk+1 = y|X1 = x1…..,</a:t>
            </a:r>
            <a:r>
              <a:rPr lang="en-US" sz="2400" dirty="0" err="1" smtClean="0">
                <a:solidFill>
                  <a:srgbClr val="000000"/>
                </a:solidFill>
                <a:latin typeface="Arabic Typesetting" pitchFamily="64" charset="0"/>
                <a:cs typeface="Arabic Typesetting" pitchFamily="64" charset="0"/>
              </a:rPr>
              <a:t>Xk</a:t>
            </a:r>
            <a:r>
              <a:rPr lang="en-US" sz="2400" dirty="0" smtClean="0">
                <a:solidFill>
                  <a:srgbClr val="000000"/>
                </a:solidFill>
                <a:latin typeface="Arabic Typesetting" pitchFamily="64" charset="0"/>
                <a:cs typeface="Arabic Typesetting" pitchFamily="64" charset="0"/>
              </a:rPr>
              <a:t> = </a:t>
            </a:r>
            <a:r>
              <a:rPr lang="en-US" sz="2400" dirty="0" err="1" smtClean="0">
                <a:solidFill>
                  <a:srgbClr val="000000"/>
                </a:solidFill>
                <a:latin typeface="Arabic Typesetting" pitchFamily="64" charset="0"/>
                <a:cs typeface="Arabic Typesetting" pitchFamily="64" charset="0"/>
              </a:rPr>
              <a:t>xk</a:t>
            </a:r>
            <a:r>
              <a:rPr lang="en-US" sz="2400" dirty="0" smtClean="0">
                <a:solidFill>
                  <a:srgbClr val="000000"/>
                </a:solidFill>
                <a:latin typeface="Arabic Typesetting" pitchFamily="64" charset="0"/>
                <a:cs typeface="Arabic Typesetting" pitchFamily="64" charset="0"/>
              </a:rPr>
              <a:t> ) = P(Xk+1 = </a:t>
            </a:r>
            <a:r>
              <a:rPr lang="en-US" sz="2400" dirty="0" err="1" smtClean="0">
                <a:solidFill>
                  <a:srgbClr val="000000"/>
                </a:solidFill>
                <a:latin typeface="Arabic Typesetting" pitchFamily="64" charset="0"/>
                <a:cs typeface="Arabic Typesetting" pitchFamily="64" charset="0"/>
              </a:rPr>
              <a:t>y|Xk</a:t>
            </a:r>
            <a:r>
              <a:rPr lang="en-US" sz="2400" dirty="0" smtClean="0">
                <a:solidFill>
                  <a:srgbClr val="000000"/>
                </a:solidFill>
                <a:latin typeface="Arabic Typesetting" pitchFamily="64" charset="0"/>
                <a:cs typeface="Arabic Typesetting" pitchFamily="64" charset="0"/>
              </a:rPr>
              <a:t> = </a:t>
            </a:r>
            <a:r>
              <a:rPr lang="en-US" sz="2400" dirty="0" err="1" smtClean="0">
                <a:solidFill>
                  <a:srgbClr val="000000"/>
                </a:solidFill>
                <a:latin typeface="Arabic Typesetting" pitchFamily="64" charset="0"/>
                <a:cs typeface="Arabic Typesetting" pitchFamily="64" charset="0"/>
              </a:rPr>
              <a:t>xk</a:t>
            </a:r>
            <a:r>
              <a:rPr lang="en-US" sz="2400" dirty="0" smtClean="0">
                <a:solidFill>
                  <a:srgbClr val="000000"/>
                </a:solidFill>
                <a:latin typeface="Arabic Typesetting" pitchFamily="64" charset="0"/>
                <a:cs typeface="Arabic Typesetting" pitchFamily="64" charset="0"/>
              </a:rPr>
              <a:t>)</a:t>
            </a:r>
          </a:p>
          <a:p>
            <a:pPr marL="271463" indent="-271463">
              <a:spcBef>
                <a:spcPts val="575"/>
              </a:spcBef>
              <a:buClrTx/>
              <a:buSzPct val="80000"/>
              <a:buFontTx/>
              <a:buNone/>
              <a:tabLst>
                <a:tab pos="819150" algn="l"/>
                <a:tab pos="1733550" algn="l"/>
                <a:tab pos="2647950" algn="l"/>
                <a:tab pos="3562350" algn="l"/>
                <a:tab pos="4476750" algn="l"/>
                <a:tab pos="5391150" algn="l"/>
                <a:tab pos="6305550" algn="l"/>
                <a:tab pos="7219950" algn="l"/>
                <a:tab pos="8134350" algn="l"/>
                <a:tab pos="9048750" algn="l"/>
                <a:tab pos="9963150" algn="l"/>
              </a:tabLst>
            </a:pPr>
            <a:r>
              <a:rPr lang="fr-FR" sz="2400" dirty="0" smtClean="0">
                <a:solidFill>
                  <a:srgbClr val="000000"/>
                </a:solidFill>
                <a:latin typeface="Arabic Typesetting" pitchFamily="64" charset="0"/>
                <a:cs typeface="Arabic Typesetting" pitchFamily="64" charset="0"/>
              </a:rPr>
              <a:t>    P(</a:t>
            </a:r>
            <a:r>
              <a:rPr lang="fr-FR" sz="2400" dirty="0" err="1" smtClean="0">
                <a:solidFill>
                  <a:srgbClr val="000000"/>
                </a:solidFill>
                <a:latin typeface="Arabic Typesetting" pitchFamily="64" charset="0"/>
                <a:cs typeface="Arabic Typesetting" pitchFamily="64" charset="0"/>
              </a:rPr>
              <a:t>Xk</a:t>
            </a:r>
            <a:r>
              <a:rPr lang="fr-FR" sz="2400" dirty="0" smtClean="0">
                <a:solidFill>
                  <a:srgbClr val="000000"/>
                </a:solidFill>
                <a:latin typeface="Arabic Typesetting" pitchFamily="64" charset="0"/>
                <a:cs typeface="Arabic Typesetting" pitchFamily="64" charset="0"/>
              </a:rPr>
              <a:t>+1 = y | </a:t>
            </a:r>
            <a:r>
              <a:rPr lang="fr-FR" sz="2400" dirty="0" err="1" smtClean="0">
                <a:solidFill>
                  <a:srgbClr val="000000"/>
                </a:solidFill>
                <a:latin typeface="Arabic Typesetting" pitchFamily="64" charset="0"/>
                <a:cs typeface="Arabic Typesetting" pitchFamily="64" charset="0"/>
              </a:rPr>
              <a:t>Xk</a:t>
            </a:r>
            <a:r>
              <a:rPr lang="fr-FR" sz="2400" dirty="0" smtClean="0">
                <a:solidFill>
                  <a:srgbClr val="000000"/>
                </a:solidFill>
                <a:latin typeface="Arabic Typesetting" pitchFamily="64" charset="0"/>
                <a:cs typeface="Arabic Typesetting" pitchFamily="64" charset="0"/>
              </a:rPr>
              <a:t> = x) = P(X2 = y |X1 = x)</a:t>
            </a:r>
          </a:p>
          <a:p>
            <a:pPr marL="271463" indent="-271463">
              <a:spcBef>
                <a:spcPts val="575"/>
              </a:spcBef>
              <a:buClr>
                <a:srgbClr val="3891A7"/>
              </a:buClr>
              <a:buSzPct val="85000"/>
              <a:buFont typeface="Wingdings 2" pitchFamily="16" charset="2"/>
              <a:buChar char=""/>
              <a:tabLst>
                <a:tab pos="819150" algn="l"/>
                <a:tab pos="1733550" algn="l"/>
                <a:tab pos="2647950" algn="l"/>
                <a:tab pos="3562350" algn="l"/>
                <a:tab pos="4476750" algn="l"/>
                <a:tab pos="5391150" algn="l"/>
                <a:tab pos="6305550" algn="l"/>
                <a:tab pos="7219950" algn="l"/>
                <a:tab pos="8134350" algn="l"/>
                <a:tab pos="9048750" algn="l"/>
                <a:tab pos="9963150" algn="l"/>
              </a:tabLst>
            </a:pPr>
            <a:r>
              <a:rPr lang="en-US" sz="2400" dirty="0" smtClean="0">
                <a:solidFill>
                  <a:srgbClr val="000000"/>
                </a:solidFill>
                <a:latin typeface="Arabic Typesetting" pitchFamily="64" charset="0"/>
                <a:cs typeface="Arabic Typesetting" pitchFamily="64" charset="0"/>
              </a:rPr>
              <a:t>The transition from X</a:t>
            </a:r>
            <a:r>
              <a:rPr lang="en-US" sz="2400" baseline="-25000" dirty="0" smtClean="0">
                <a:solidFill>
                  <a:srgbClr val="000000"/>
                </a:solidFill>
                <a:latin typeface="Arabic Typesetting" pitchFamily="64" charset="0"/>
                <a:cs typeface="Arabic Typesetting" pitchFamily="64" charset="0"/>
              </a:rPr>
              <a:t>t-1</a:t>
            </a:r>
            <a:r>
              <a:rPr lang="en-US" sz="2400" dirty="0" smtClean="0">
                <a:solidFill>
                  <a:srgbClr val="000000"/>
                </a:solidFill>
                <a:latin typeface="Arabic Typesetting" pitchFamily="64" charset="0"/>
                <a:cs typeface="Arabic Typesetting" pitchFamily="64" charset="0"/>
              </a:rPr>
              <a:t> to </a:t>
            </a:r>
            <a:r>
              <a:rPr lang="en-US" sz="2400" dirty="0" err="1" smtClean="0">
                <a:solidFill>
                  <a:srgbClr val="000000"/>
                </a:solidFill>
                <a:latin typeface="Arabic Typesetting" pitchFamily="64" charset="0"/>
                <a:cs typeface="Arabic Typesetting" pitchFamily="64" charset="0"/>
              </a:rPr>
              <a:t>X</a:t>
            </a:r>
            <a:r>
              <a:rPr lang="en-US" sz="2400" baseline="-25000" dirty="0" err="1" smtClean="0">
                <a:solidFill>
                  <a:srgbClr val="000000"/>
                </a:solidFill>
                <a:latin typeface="Arabic Typesetting" pitchFamily="64" charset="0"/>
                <a:cs typeface="Arabic Typesetting" pitchFamily="64" charset="0"/>
              </a:rPr>
              <a:t>t</a:t>
            </a:r>
            <a:r>
              <a:rPr lang="en-US" sz="2400" dirty="0" smtClean="0">
                <a:solidFill>
                  <a:srgbClr val="000000"/>
                </a:solidFill>
                <a:latin typeface="Arabic Typesetting" pitchFamily="64" charset="0"/>
                <a:cs typeface="Arabic Typesetting" pitchFamily="64" charset="0"/>
              </a:rPr>
              <a:t> depends only on X</a:t>
            </a:r>
            <a:r>
              <a:rPr lang="en-US" sz="2400" baseline="-25000" dirty="0" smtClean="0">
                <a:solidFill>
                  <a:srgbClr val="000000"/>
                </a:solidFill>
                <a:latin typeface="Arabic Typesetting" pitchFamily="64" charset="0"/>
                <a:cs typeface="Arabic Typesetting" pitchFamily="64" charset="0"/>
              </a:rPr>
              <a:t>t-1</a:t>
            </a:r>
            <a:r>
              <a:rPr lang="en-US" sz="2400" dirty="0" smtClean="0">
                <a:solidFill>
                  <a:srgbClr val="000000"/>
                </a:solidFill>
                <a:latin typeface="Arabic Typesetting" pitchFamily="64" charset="0"/>
                <a:cs typeface="Arabic Typesetting" pitchFamily="64" charset="0"/>
              </a:rPr>
              <a:t> (Markov Property).</a:t>
            </a:r>
          </a:p>
          <a:p>
            <a:pPr marL="271463" indent="-271463">
              <a:spcBef>
                <a:spcPts val="575"/>
              </a:spcBef>
              <a:buClr>
                <a:srgbClr val="3891A7"/>
              </a:buClr>
              <a:buSzPct val="85000"/>
              <a:buFont typeface="Wingdings 2" pitchFamily="16" charset="2"/>
              <a:buChar char=""/>
              <a:tabLst>
                <a:tab pos="819150" algn="l"/>
                <a:tab pos="1733550" algn="l"/>
                <a:tab pos="2647950" algn="l"/>
                <a:tab pos="3562350" algn="l"/>
                <a:tab pos="4476750" algn="l"/>
                <a:tab pos="5391150" algn="l"/>
                <a:tab pos="6305550" algn="l"/>
                <a:tab pos="7219950" algn="l"/>
                <a:tab pos="8134350" algn="l"/>
                <a:tab pos="9048750" algn="l"/>
                <a:tab pos="9963150" algn="l"/>
              </a:tabLst>
            </a:pPr>
            <a:r>
              <a:rPr lang="en-US" sz="2400" dirty="0" smtClean="0">
                <a:solidFill>
                  <a:srgbClr val="000000"/>
                </a:solidFill>
                <a:latin typeface="Arabic Typesetting" pitchFamily="64" charset="0"/>
                <a:cs typeface="Arabic Typesetting" pitchFamily="64" charset="0"/>
              </a:rPr>
              <a:t>Markov chains are often described by a directed graph, where the edges are </a:t>
            </a:r>
            <a:r>
              <a:rPr lang="en-US" sz="2400" dirty="0" err="1" smtClean="0">
                <a:solidFill>
                  <a:srgbClr val="000000"/>
                </a:solidFill>
                <a:latin typeface="Arabic Typesetting" pitchFamily="64" charset="0"/>
                <a:cs typeface="Arabic Typesetting" pitchFamily="64" charset="0"/>
              </a:rPr>
              <a:t>labelled</a:t>
            </a:r>
            <a:r>
              <a:rPr lang="en-US" sz="2400" dirty="0" smtClean="0">
                <a:solidFill>
                  <a:srgbClr val="000000"/>
                </a:solidFill>
                <a:latin typeface="Arabic Typesetting" pitchFamily="64" charset="0"/>
                <a:cs typeface="Arabic Typesetting" pitchFamily="64" charset="0"/>
              </a:rPr>
              <a:t> by the probabilities of going from one state to the other states.</a:t>
            </a:r>
          </a:p>
          <a:p>
            <a:pPr marL="363538" indent="-282575">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400" dirty="0">
              <a:solidFill>
                <a:srgbClr val="000000"/>
              </a:solidFill>
              <a:latin typeface="Arabic Typesetting" pitchFamily="64" charset="0"/>
              <a:cs typeface="Arabic Typesetting" pitchFamily="6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037.gif"/>
          <p:cNvPicPr>
            <a:picLocks noChangeAspect="1"/>
          </p:cNvPicPr>
          <p:nvPr/>
        </p:nvPicPr>
        <p:blipFill>
          <a:blip r:embed="rId2" cstate="print"/>
          <a:stretch>
            <a:fillRect/>
          </a:stretch>
        </p:blipFill>
        <p:spPr>
          <a:xfrm>
            <a:off x="899592" y="1700807"/>
            <a:ext cx="7344816" cy="5134391"/>
          </a:xfrm>
          <a:prstGeom prst="rect">
            <a:avLst/>
          </a:prstGeom>
        </p:spPr>
      </p:pic>
      <p:sp>
        <p:nvSpPr>
          <p:cNvPr id="3" name="TextBox 2"/>
          <p:cNvSpPr txBox="1"/>
          <p:nvPr/>
        </p:nvSpPr>
        <p:spPr>
          <a:xfrm>
            <a:off x="971600" y="404664"/>
            <a:ext cx="7272808" cy="1077218"/>
          </a:xfrm>
          <a:prstGeom prst="rect">
            <a:avLst/>
          </a:prstGeom>
          <a:noFill/>
        </p:spPr>
        <p:txBody>
          <a:bodyPr wrap="square" rtlCol="0">
            <a:spAutoFit/>
          </a:bodyPr>
          <a:lstStyle/>
          <a:p>
            <a:pPr algn="ctr"/>
            <a:r>
              <a:rPr lang="en-US" sz="3200" dirty="0" smtClean="0">
                <a:solidFill>
                  <a:schemeClr val="tx1"/>
                </a:solidFill>
                <a:latin typeface="Elephant" pitchFamily="18" charset="0"/>
              </a:rPr>
              <a:t>Markov Chain Process and Subsequent Transition Matrix</a:t>
            </a:r>
            <a:endParaRPr lang="en-IN" sz="3200" dirty="0">
              <a:solidFill>
                <a:schemeClr val="tx1"/>
              </a:solidFill>
              <a:latin typeface="Elephant"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539552" y="1196752"/>
          <a:ext cx="8280920"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259632" y="260648"/>
            <a:ext cx="6984776" cy="646331"/>
          </a:xfrm>
          <a:prstGeom prst="rect">
            <a:avLst/>
          </a:prstGeom>
          <a:noFill/>
        </p:spPr>
        <p:txBody>
          <a:bodyPr wrap="square" rtlCol="0">
            <a:spAutoFit/>
          </a:bodyPr>
          <a:lstStyle/>
          <a:p>
            <a:pPr algn="ctr"/>
            <a:r>
              <a:rPr lang="en-US" sz="3600" dirty="0" smtClean="0">
                <a:solidFill>
                  <a:schemeClr val="tx1"/>
                </a:solidFill>
                <a:latin typeface="Elephant" pitchFamily="18" charset="0"/>
              </a:rPr>
              <a:t>PROCESS OVERVIEW</a:t>
            </a:r>
            <a:endParaRPr lang="en-IN" sz="3600" dirty="0">
              <a:solidFill>
                <a:schemeClr val="tx1"/>
              </a:solidFill>
              <a:latin typeface="Elephant"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1435100" y="188640"/>
            <a:ext cx="7499350" cy="1080120"/>
          </a:xfrm>
          <a:prstGeom prst="rect">
            <a:avLst/>
          </a:prstGeom>
          <a:noFill/>
          <a:ln w="9525" cap="flat">
            <a:noFill/>
            <a:round/>
            <a:headEnd/>
            <a:tailEnd/>
          </a:ln>
          <a:effectLst/>
        </p:spPr>
        <p:txBody>
          <a:bodyPr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4300" dirty="0" smtClean="0">
                <a:solidFill>
                  <a:srgbClr val="572314"/>
                </a:solidFill>
                <a:effectLst>
                  <a:outerShdw blurRad="38100" dist="38100" dir="2700000" algn="tl">
                    <a:srgbClr val="C0C0C0"/>
                  </a:outerShdw>
                </a:effectLst>
                <a:latin typeface="Bodoni MT Black" pitchFamily="16" charset="0"/>
              </a:rPr>
              <a:t>STEPS INVOLVED</a:t>
            </a:r>
            <a:endParaRPr lang="en-US" sz="4300" dirty="0">
              <a:solidFill>
                <a:srgbClr val="572314"/>
              </a:solidFill>
              <a:effectLst>
                <a:outerShdw blurRad="38100" dist="38100" dir="2700000" algn="tl">
                  <a:srgbClr val="C0C0C0"/>
                </a:outerShdw>
              </a:effectLst>
              <a:latin typeface="Bodoni MT Black" pitchFamily="16" charset="0"/>
            </a:endParaRPr>
          </a:p>
        </p:txBody>
      </p:sp>
      <p:sp>
        <p:nvSpPr>
          <p:cNvPr id="18435" name="Text Box 2"/>
          <p:cNvSpPr txBox="1">
            <a:spLocks noChangeArrowheads="1"/>
          </p:cNvSpPr>
          <p:nvPr/>
        </p:nvSpPr>
        <p:spPr bwMode="auto">
          <a:xfrm>
            <a:off x="1435100" y="1268760"/>
            <a:ext cx="7499350" cy="5184576"/>
          </a:xfrm>
          <a:prstGeom prst="rect">
            <a:avLst/>
          </a:prstGeom>
          <a:noFill/>
          <a:ln w="9525">
            <a:noFill/>
            <a:round/>
            <a:headEnd/>
            <a:tailEnd/>
          </a:ln>
        </p:spPr>
        <p:txBody>
          <a:bodyPr lIns="90000" tIns="46800" rIns="90000" bIns="46800"/>
          <a:lstStyle/>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1600" dirty="0">
                <a:solidFill>
                  <a:schemeClr val="tx1"/>
                </a:solidFill>
                <a:latin typeface="Andalus" pitchFamily="18" charset="-78"/>
                <a:cs typeface="Andalus" pitchFamily="18" charset="-78"/>
              </a:rPr>
              <a:t>We have selected one year’s worth data for five different stocks and have applied Markov chain calculations on this data in order to make the predictions</a:t>
            </a:r>
            <a:r>
              <a:rPr lang="en-US" sz="1600" dirty="0" smtClean="0">
                <a:solidFill>
                  <a:schemeClr val="tx1"/>
                </a:solidFill>
                <a:latin typeface="Andalus" pitchFamily="18" charset="-78"/>
                <a:cs typeface="Andalus" pitchFamily="18" charset="-78"/>
              </a:rPr>
              <a:t>.</a:t>
            </a:r>
          </a:p>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1600" dirty="0" smtClean="0">
                <a:solidFill>
                  <a:schemeClr val="tx1"/>
                </a:solidFill>
                <a:latin typeface="Andalus" pitchFamily="18" charset="-78"/>
                <a:cs typeface="Andalus" pitchFamily="18" charset="-78"/>
              </a:rPr>
              <a:t>The </a:t>
            </a:r>
            <a:r>
              <a:rPr lang="en-IN" sz="1600" dirty="0">
                <a:solidFill>
                  <a:schemeClr val="tx1"/>
                </a:solidFill>
                <a:latin typeface="Andalus" pitchFamily="18" charset="-78"/>
                <a:cs typeface="Andalus" pitchFamily="18" charset="-78"/>
              </a:rPr>
              <a:t>first step towards applying Markov chains to the data set began with the calculation of moving averages</a:t>
            </a:r>
            <a:r>
              <a:rPr lang="en-IN" sz="1600" dirty="0" smtClean="0">
                <a:solidFill>
                  <a:schemeClr val="tx1"/>
                </a:solidFill>
                <a:latin typeface="Andalus" pitchFamily="18" charset="-78"/>
                <a:cs typeface="Andalus" pitchFamily="18" charset="-78"/>
              </a:rPr>
              <a:t>.</a:t>
            </a:r>
          </a:p>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1600" dirty="0">
                <a:solidFill>
                  <a:schemeClr val="tx1"/>
                </a:solidFill>
                <a:latin typeface="Andalus" pitchFamily="18" charset="-78"/>
                <a:cs typeface="Andalus" pitchFamily="18" charset="-78"/>
              </a:rPr>
              <a:t>Moving averages provide a forecast for future prices and therefore are crucial to our work here. </a:t>
            </a:r>
            <a:r>
              <a:rPr lang="en-IN" sz="1600" dirty="0" smtClean="0">
                <a:solidFill>
                  <a:schemeClr val="tx1"/>
                </a:solidFill>
                <a:latin typeface="Andalus" pitchFamily="18" charset="-78"/>
                <a:cs typeface="Andalus" pitchFamily="18" charset="-78"/>
              </a:rPr>
              <a:t> </a:t>
            </a:r>
          </a:p>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1600" dirty="0">
                <a:solidFill>
                  <a:schemeClr val="tx1"/>
                </a:solidFill>
                <a:latin typeface="Andalus" pitchFamily="18" charset="-78"/>
                <a:cs typeface="Andalus" pitchFamily="18" charset="-78"/>
              </a:rPr>
              <a:t>Using the difference between the forecasted and actual prices enabled us to make our predictions for the possibility of where future prices may lie. These moving averages were calculated for both opening and closing prices for an interval (called </a:t>
            </a:r>
            <a:r>
              <a:rPr lang="en-IN" sz="1600" i="1" dirty="0" err="1">
                <a:solidFill>
                  <a:schemeClr val="tx1"/>
                </a:solidFill>
                <a:latin typeface="Andalus" pitchFamily="18" charset="-78"/>
                <a:cs typeface="Andalus" pitchFamily="18" charset="-78"/>
              </a:rPr>
              <a:t>i</a:t>
            </a:r>
            <a:r>
              <a:rPr lang="en-IN" sz="1600" dirty="0">
                <a:solidFill>
                  <a:schemeClr val="tx1"/>
                </a:solidFill>
                <a:latin typeface="Andalus" pitchFamily="18" charset="-78"/>
                <a:cs typeface="Andalus" pitchFamily="18" charset="-78"/>
              </a:rPr>
              <a:t>) of 3 days. </a:t>
            </a:r>
            <a:endParaRPr lang="en-IN" sz="1600" dirty="0" smtClean="0">
              <a:solidFill>
                <a:schemeClr val="tx1"/>
              </a:solidFill>
              <a:latin typeface="Andalus" pitchFamily="18" charset="-78"/>
              <a:cs typeface="Andalus" pitchFamily="18" charset="-78"/>
            </a:endParaRPr>
          </a:p>
          <a:p>
            <a:pPr marL="363538" indent="-282575">
              <a:lnSpc>
                <a:spcPct val="15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IN" sz="1600" dirty="0">
                <a:solidFill>
                  <a:schemeClr val="tx1"/>
                </a:solidFill>
                <a:latin typeface="Andalus" pitchFamily="18" charset="-78"/>
                <a:cs typeface="Andalus" pitchFamily="18" charset="-78"/>
              </a:rPr>
              <a:t>After the moving averages were calculated for the set of stock prices, the difference between each actual price and the moving average of each individual day was calculated. This information is what we would use to predict future stock prices. </a:t>
            </a:r>
          </a:p>
          <a:p>
            <a:pPr marL="363538" indent="-282575">
              <a:lnSpc>
                <a:spcPct val="90000"/>
              </a:lnSpc>
              <a:spcBef>
                <a:spcPts val="600"/>
              </a:spcBef>
              <a:buClr>
                <a:srgbClr val="3891A7"/>
              </a:buClr>
              <a:buSzPct val="80000"/>
              <a:buFont typeface="Wingdings 2" pitchFamily="16" charset="2"/>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solidFill>
                <a:srgbClr val="000000"/>
              </a:solidFill>
              <a:latin typeface="Arabic Typesetting" pitchFamily="64" charset="0"/>
              <a:cs typeface="Arabic Typesetting" pitchFamily="6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7624" y="188640"/>
            <a:ext cx="7560840" cy="6694140"/>
          </a:xfrm>
          <a:prstGeom prst="rect">
            <a:avLst/>
          </a:prstGeom>
          <a:noFill/>
        </p:spPr>
        <p:txBody>
          <a:bodyPr wrap="square" rtlCol="0">
            <a:spAutoFit/>
          </a:bodyPr>
          <a:lstStyle/>
          <a:p>
            <a:pPr>
              <a:lnSpc>
                <a:spcPct val="150000"/>
              </a:lnSpc>
              <a:buFont typeface="Arial" pitchFamily="34" charset="0"/>
              <a:buChar char="•"/>
            </a:pPr>
            <a:r>
              <a:rPr lang="en-IN" dirty="0" smtClean="0">
                <a:solidFill>
                  <a:schemeClr val="tx1"/>
                </a:solidFill>
                <a:latin typeface="Andalus" pitchFamily="18" charset="-78"/>
                <a:cs typeface="Andalus" pitchFamily="18" charset="-78"/>
              </a:rPr>
              <a:t> </a:t>
            </a:r>
            <a:r>
              <a:rPr lang="en-IN" sz="1600" dirty="0" smtClean="0">
                <a:solidFill>
                  <a:schemeClr val="tx1"/>
                </a:solidFill>
                <a:latin typeface="Andalus" pitchFamily="18" charset="-78"/>
                <a:cs typeface="Andalus" pitchFamily="18" charset="-78"/>
              </a:rPr>
              <a:t>We </a:t>
            </a:r>
            <a:r>
              <a:rPr lang="en-IN" sz="1600" dirty="0">
                <a:solidFill>
                  <a:schemeClr val="tx1"/>
                </a:solidFill>
                <a:latin typeface="Andalus" pitchFamily="18" charset="-78"/>
                <a:cs typeface="Andalus" pitchFamily="18" charset="-78"/>
              </a:rPr>
              <a:t>then focused on binning each of the difference prices into four intervals set within the larger interval from the lowest difference price to the highest difference price. </a:t>
            </a:r>
            <a:endParaRPr lang="en-IN" sz="1600" dirty="0" smtClean="0">
              <a:solidFill>
                <a:schemeClr val="tx1"/>
              </a:solidFill>
              <a:latin typeface="Andalus" pitchFamily="18" charset="-78"/>
              <a:cs typeface="Andalus" pitchFamily="18" charset="-78"/>
            </a:endParaRPr>
          </a:p>
          <a:p>
            <a:pPr>
              <a:lnSpc>
                <a:spcPct val="150000"/>
              </a:lnSpc>
              <a:buFont typeface="Arial" pitchFamily="34" charset="0"/>
              <a:buChar char="•"/>
            </a:pPr>
            <a:r>
              <a:rPr lang="en-US" sz="1600" dirty="0" smtClean="0">
                <a:solidFill>
                  <a:schemeClr val="tx1"/>
                </a:solidFill>
                <a:latin typeface="Andalus" pitchFamily="18" charset="-78"/>
                <a:cs typeface="Andalus" pitchFamily="18" charset="-78"/>
              </a:rPr>
              <a:t> The </a:t>
            </a:r>
            <a:r>
              <a:rPr lang="en-US" sz="1600" dirty="0">
                <a:solidFill>
                  <a:schemeClr val="tx1"/>
                </a:solidFill>
                <a:latin typeface="Andalus" pitchFamily="18" charset="-78"/>
                <a:cs typeface="Andalus" pitchFamily="18" charset="-78"/>
              </a:rPr>
              <a:t>bins were calculated using the following </a:t>
            </a:r>
            <a:r>
              <a:rPr lang="en-US" sz="1600" dirty="0" smtClean="0">
                <a:solidFill>
                  <a:schemeClr val="tx1"/>
                </a:solidFill>
                <a:latin typeface="Andalus" pitchFamily="18" charset="-78"/>
                <a:cs typeface="Andalus" pitchFamily="18" charset="-78"/>
              </a:rPr>
              <a:t>formula:</a:t>
            </a:r>
            <a:endParaRPr lang="en-IN" sz="1600" dirty="0" smtClean="0">
              <a:solidFill>
                <a:schemeClr val="tx1"/>
              </a:solidFill>
              <a:latin typeface="Andalus" pitchFamily="18" charset="-78"/>
              <a:cs typeface="Andalus" pitchFamily="18" charset="-78"/>
            </a:endParaRPr>
          </a:p>
          <a:p>
            <a:pPr>
              <a:lnSpc>
                <a:spcPct val="150000"/>
              </a:lnSpc>
            </a:pPr>
            <a:r>
              <a:rPr lang="en-US" sz="1600" dirty="0" smtClean="0">
                <a:solidFill>
                  <a:schemeClr val="tx1"/>
                </a:solidFill>
                <a:latin typeface="Andalus" pitchFamily="18" charset="-78"/>
                <a:cs typeface="Andalus" pitchFamily="18" charset="-78"/>
              </a:rPr>
              <a:t>K </a:t>
            </a:r>
            <a:r>
              <a:rPr lang="en-US" sz="1600" dirty="0">
                <a:solidFill>
                  <a:schemeClr val="tx1"/>
                </a:solidFill>
                <a:latin typeface="Andalus" pitchFamily="18" charset="-78"/>
                <a:cs typeface="Andalus" pitchFamily="18" charset="-78"/>
              </a:rPr>
              <a:t>= </a:t>
            </a:r>
            <a:r>
              <a:rPr lang="en-US" sz="1600" dirty="0" err="1">
                <a:solidFill>
                  <a:schemeClr val="tx1"/>
                </a:solidFill>
                <a:latin typeface="Andalus" pitchFamily="18" charset="-78"/>
                <a:cs typeface="Andalus" pitchFamily="18" charset="-78"/>
              </a:rPr>
              <a:t>sqrt</a:t>
            </a:r>
            <a:r>
              <a:rPr lang="en-US" sz="1600" dirty="0">
                <a:solidFill>
                  <a:schemeClr val="tx1"/>
                </a:solidFill>
                <a:latin typeface="Andalus" pitchFamily="18" charset="-78"/>
                <a:cs typeface="Andalus" pitchFamily="18" charset="-78"/>
              </a:rPr>
              <a:t>(N</a:t>
            </a:r>
            <a:r>
              <a:rPr lang="en-US" sz="1600" dirty="0" smtClean="0">
                <a:solidFill>
                  <a:schemeClr val="tx1"/>
                </a:solidFill>
                <a:latin typeface="Andalus" pitchFamily="18" charset="-78"/>
                <a:cs typeface="Andalus" pitchFamily="18" charset="-78"/>
              </a:rPr>
              <a:t>),</a:t>
            </a:r>
            <a:r>
              <a:rPr lang="en-IN" sz="1600" dirty="0" smtClean="0">
                <a:solidFill>
                  <a:schemeClr val="tx1"/>
                </a:solidFill>
                <a:latin typeface="Andalus" pitchFamily="18" charset="-78"/>
                <a:cs typeface="Andalus" pitchFamily="18" charset="-78"/>
              </a:rPr>
              <a:t> where </a:t>
            </a:r>
            <a:r>
              <a:rPr lang="en-IN" sz="1600" dirty="0">
                <a:solidFill>
                  <a:schemeClr val="tx1"/>
                </a:solidFill>
                <a:latin typeface="Andalus" pitchFamily="18" charset="-78"/>
                <a:cs typeface="Andalus" pitchFamily="18" charset="-78"/>
              </a:rPr>
              <a:t>K is the total number of bins and N stands for the total number of readings taken into consideration. </a:t>
            </a:r>
            <a:endParaRPr lang="en-IN" sz="1600" dirty="0" smtClean="0">
              <a:solidFill>
                <a:schemeClr val="tx1"/>
              </a:solidFill>
              <a:latin typeface="Andalus" pitchFamily="18" charset="-78"/>
              <a:cs typeface="Andalus" pitchFamily="18" charset="-78"/>
            </a:endParaRPr>
          </a:p>
          <a:p>
            <a:pPr>
              <a:lnSpc>
                <a:spcPct val="150000"/>
              </a:lnSpc>
              <a:buFont typeface="Arial" pitchFamily="34" charset="0"/>
              <a:buChar char="•"/>
            </a:pPr>
            <a:r>
              <a:rPr lang="en-US" sz="1600" dirty="0" smtClean="0">
                <a:solidFill>
                  <a:schemeClr val="tx1"/>
                </a:solidFill>
                <a:latin typeface="Andalus" pitchFamily="18" charset="-78"/>
                <a:cs typeface="Andalus" pitchFamily="18" charset="-78"/>
              </a:rPr>
              <a:t> The </a:t>
            </a:r>
            <a:r>
              <a:rPr lang="en-US" sz="1600" dirty="0">
                <a:solidFill>
                  <a:schemeClr val="tx1"/>
                </a:solidFill>
                <a:latin typeface="Andalus" pitchFamily="18" charset="-78"/>
                <a:cs typeface="Andalus" pitchFamily="18" charset="-78"/>
              </a:rPr>
              <a:t>width of each bin is calculated using the following formula,</a:t>
            </a:r>
            <a:endParaRPr lang="en-IN" sz="1600" dirty="0">
              <a:solidFill>
                <a:schemeClr val="tx1"/>
              </a:solidFill>
              <a:latin typeface="Andalus" pitchFamily="18" charset="-78"/>
              <a:cs typeface="Andalus" pitchFamily="18" charset="-78"/>
            </a:endParaRPr>
          </a:p>
          <a:p>
            <a:pPr>
              <a:lnSpc>
                <a:spcPct val="150000"/>
              </a:lnSpc>
            </a:pPr>
            <a:r>
              <a:rPr lang="en-US" sz="1600" dirty="0">
                <a:solidFill>
                  <a:schemeClr val="tx1"/>
                </a:solidFill>
                <a:latin typeface="Andalus" pitchFamily="18" charset="-78"/>
                <a:cs typeface="Andalus" pitchFamily="18" charset="-78"/>
              </a:rPr>
              <a:t>w = (max value – min value) / </a:t>
            </a:r>
            <a:r>
              <a:rPr lang="en-US" sz="1600" dirty="0" smtClean="0">
                <a:solidFill>
                  <a:schemeClr val="tx1"/>
                </a:solidFill>
                <a:latin typeface="Andalus" pitchFamily="18" charset="-78"/>
                <a:cs typeface="Andalus" pitchFamily="18" charset="-78"/>
              </a:rPr>
              <a:t>K,</a:t>
            </a:r>
            <a:r>
              <a:rPr lang="en-IN" sz="1600" dirty="0" smtClean="0">
                <a:solidFill>
                  <a:schemeClr val="tx1"/>
                </a:solidFill>
                <a:latin typeface="Andalus" pitchFamily="18" charset="-78"/>
                <a:cs typeface="Andalus" pitchFamily="18" charset="-78"/>
              </a:rPr>
              <a:t> where </a:t>
            </a:r>
            <a:r>
              <a:rPr lang="en-IN" sz="1600" dirty="0">
                <a:solidFill>
                  <a:schemeClr val="tx1"/>
                </a:solidFill>
                <a:latin typeface="Andalus" pitchFamily="18" charset="-78"/>
                <a:cs typeface="Andalus" pitchFamily="18" charset="-78"/>
              </a:rPr>
              <a:t>‘max</a:t>
            </a:r>
            <a:r>
              <a:rPr lang="en-IN" sz="1600" b="1" dirty="0">
                <a:solidFill>
                  <a:schemeClr val="tx1"/>
                </a:solidFill>
                <a:latin typeface="Andalus" pitchFamily="18" charset="-78"/>
                <a:cs typeface="Andalus" pitchFamily="18" charset="-78"/>
              </a:rPr>
              <a:t> </a:t>
            </a:r>
            <a:r>
              <a:rPr lang="en-IN" sz="1600" dirty="0">
                <a:solidFill>
                  <a:schemeClr val="tx1"/>
                </a:solidFill>
                <a:latin typeface="Andalus" pitchFamily="18" charset="-78"/>
                <a:cs typeface="Andalus" pitchFamily="18" charset="-78"/>
              </a:rPr>
              <a:t>value’ and ‘min value’ refers to the max and min of the difference (between the actual value and the moving average). </a:t>
            </a:r>
            <a:endParaRPr lang="en-IN" sz="1600" dirty="0" smtClean="0">
              <a:solidFill>
                <a:schemeClr val="tx1"/>
              </a:solidFill>
              <a:latin typeface="Andalus" pitchFamily="18" charset="-78"/>
              <a:cs typeface="Andalus" pitchFamily="18" charset="-78"/>
            </a:endParaRPr>
          </a:p>
          <a:p>
            <a:pPr>
              <a:lnSpc>
                <a:spcPct val="150000"/>
              </a:lnSpc>
              <a:buFont typeface="Arial" pitchFamily="34" charset="0"/>
              <a:buChar char="•"/>
            </a:pPr>
            <a:r>
              <a:rPr lang="en-US" sz="1600" dirty="0" smtClean="0">
                <a:solidFill>
                  <a:schemeClr val="tx1"/>
                </a:solidFill>
                <a:latin typeface="Andalus" pitchFamily="18" charset="-78"/>
                <a:cs typeface="Andalus" pitchFamily="18" charset="-78"/>
              </a:rPr>
              <a:t> </a:t>
            </a:r>
            <a:r>
              <a:rPr lang="en-IN" sz="1600" dirty="0">
                <a:solidFill>
                  <a:schemeClr val="tx1"/>
                </a:solidFill>
                <a:latin typeface="Andalus" pitchFamily="18" charset="-78"/>
                <a:cs typeface="Andalus" pitchFamily="18" charset="-78"/>
              </a:rPr>
              <a:t>The intervals were then calculated based on quartile calculations (</a:t>
            </a:r>
            <a:r>
              <a:rPr lang="en-IN" sz="1600" dirty="0" err="1">
                <a:solidFill>
                  <a:schemeClr val="tx1"/>
                </a:solidFill>
                <a:latin typeface="Andalus" pitchFamily="18" charset="-78"/>
                <a:cs typeface="Andalus" pitchFamily="18" charset="-78"/>
              </a:rPr>
              <a:t>i.e</a:t>
            </a:r>
            <a:r>
              <a:rPr lang="en-IN" sz="1600" dirty="0">
                <a:solidFill>
                  <a:schemeClr val="tx1"/>
                </a:solidFill>
                <a:latin typeface="Andalus" pitchFamily="18" charset="-78"/>
                <a:cs typeface="Andalus" pitchFamily="18" charset="-78"/>
              </a:rPr>
              <a:t> at intervals of N/4, 2N/4 and 3N/4). </a:t>
            </a:r>
            <a:endParaRPr lang="en-IN" sz="1600" dirty="0" smtClean="0">
              <a:solidFill>
                <a:schemeClr val="tx1"/>
              </a:solidFill>
              <a:latin typeface="Andalus" pitchFamily="18" charset="-78"/>
              <a:cs typeface="Andalus" pitchFamily="18" charset="-78"/>
            </a:endParaRPr>
          </a:p>
          <a:p>
            <a:pPr>
              <a:lnSpc>
                <a:spcPct val="150000"/>
              </a:lnSpc>
              <a:buFont typeface="Arial" pitchFamily="34" charset="0"/>
              <a:buChar char="•"/>
            </a:pPr>
            <a:r>
              <a:rPr lang="en-US" sz="1600" dirty="0">
                <a:solidFill>
                  <a:schemeClr val="tx1"/>
                </a:solidFill>
                <a:latin typeface="Andalus" pitchFamily="18" charset="-78"/>
                <a:cs typeface="Andalus" pitchFamily="18" charset="-78"/>
              </a:rPr>
              <a:t> </a:t>
            </a:r>
            <a:r>
              <a:rPr lang="en-IN" sz="1600" dirty="0" smtClean="0">
                <a:solidFill>
                  <a:schemeClr val="tx1"/>
                </a:solidFill>
                <a:latin typeface="Andalus" pitchFamily="18" charset="-78"/>
                <a:cs typeface="Andalus" pitchFamily="18" charset="-78"/>
              </a:rPr>
              <a:t>Each </a:t>
            </a:r>
            <a:r>
              <a:rPr lang="en-IN" sz="1600" dirty="0">
                <a:solidFill>
                  <a:schemeClr val="tx1"/>
                </a:solidFill>
                <a:latin typeface="Andalus" pitchFamily="18" charset="-78"/>
                <a:cs typeface="Andalus" pitchFamily="18" charset="-78"/>
              </a:rPr>
              <a:t>of the intervals was </a:t>
            </a:r>
            <a:r>
              <a:rPr lang="en-IN" sz="1600" dirty="0" smtClean="0">
                <a:solidFill>
                  <a:schemeClr val="tx1"/>
                </a:solidFill>
                <a:latin typeface="Andalus" pitchFamily="18" charset="-78"/>
                <a:cs typeface="Andalus" pitchFamily="18" charset="-78"/>
              </a:rPr>
              <a:t>labelled </a:t>
            </a:r>
            <a:r>
              <a:rPr lang="en-IN" sz="1600" dirty="0">
                <a:solidFill>
                  <a:schemeClr val="tx1"/>
                </a:solidFill>
                <a:latin typeface="Andalus" pitchFamily="18" charset="-78"/>
                <a:cs typeface="Andalus" pitchFamily="18" charset="-78"/>
              </a:rPr>
              <a:t>P1, P2, P3, P4 respectively</a:t>
            </a:r>
            <a:r>
              <a:rPr lang="en-IN" sz="1600" dirty="0" smtClean="0">
                <a:solidFill>
                  <a:schemeClr val="tx1"/>
                </a:solidFill>
                <a:latin typeface="Andalus" pitchFamily="18" charset="-78"/>
                <a:cs typeface="Andalus" pitchFamily="18" charset="-78"/>
              </a:rPr>
              <a:t>.</a:t>
            </a:r>
          </a:p>
          <a:p>
            <a:pPr>
              <a:lnSpc>
                <a:spcPct val="150000"/>
              </a:lnSpc>
              <a:buFont typeface="Arial" pitchFamily="34" charset="0"/>
              <a:buChar char="•"/>
            </a:pPr>
            <a:r>
              <a:rPr lang="en-IN" sz="1600" dirty="0">
                <a:solidFill>
                  <a:schemeClr val="tx1"/>
                </a:solidFill>
                <a:latin typeface="Andalus" pitchFamily="18" charset="-78"/>
                <a:cs typeface="Andalus" pitchFamily="18" charset="-78"/>
              </a:rPr>
              <a:t> After the intervals were established for each data set of difference prices, each individual difference price was </a:t>
            </a:r>
            <a:r>
              <a:rPr lang="en-IN" sz="1600" dirty="0" smtClean="0">
                <a:solidFill>
                  <a:schemeClr val="tx1"/>
                </a:solidFill>
                <a:latin typeface="Andalus" pitchFamily="18" charset="-78"/>
                <a:cs typeface="Andalus" pitchFamily="18" charset="-78"/>
              </a:rPr>
              <a:t>labelled </a:t>
            </a:r>
            <a:r>
              <a:rPr lang="en-IN" sz="1600" dirty="0">
                <a:solidFill>
                  <a:schemeClr val="tx1"/>
                </a:solidFill>
                <a:latin typeface="Andalus" pitchFamily="18" charset="-78"/>
                <a:cs typeface="Andalus" pitchFamily="18" charset="-78"/>
              </a:rPr>
              <a:t>as to which interval it fell in</a:t>
            </a:r>
            <a:r>
              <a:rPr lang="en-IN" sz="1600" dirty="0" smtClean="0">
                <a:solidFill>
                  <a:schemeClr val="tx1"/>
                </a:solidFill>
                <a:latin typeface="Andalus" pitchFamily="18" charset="-78"/>
                <a:cs typeface="Andalus" pitchFamily="18" charset="-78"/>
              </a:rPr>
              <a:t>.</a:t>
            </a:r>
          </a:p>
          <a:p>
            <a:pPr>
              <a:lnSpc>
                <a:spcPct val="150000"/>
              </a:lnSpc>
              <a:buFont typeface="Arial" pitchFamily="34" charset="0"/>
              <a:buChar char="•"/>
            </a:pPr>
            <a:r>
              <a:rPr lang="en-IN" sz="1600" dirty="0">
                <a:solidFill>
                  <a:schemeClr val="tx1"/>
                </a:solidFill>
                <a:latin typeface="Andalus" pitchFamily="18" charset="-78"/>
                <a:cs typeface="Andalus" pitchFamily="18" charset="-78"/>
              </a:rPr>
              <a:t> Once each difference price was </a:t>
            </a:r>
            <a:r>
              <a:rPr lang="en-IN" sz="1600" dirty="0" smtClean="0">
                <a:solidFill>
                  <a:schemeClr val="tx1"/>
                </a:solidFill>
                <a:latin typeface="Andalus" pitchFamily="18" charset="-78"/>
                <a:cs typeface="Andalus" pitchFamily="18" charset="-78"/>
              </a:rPr>
              <a:t>labelled </a:t>
            </a:r>
            <a:r>
              <a:rPr lang="en-IN" sz="1600" dirty="0">
                <a:solidFill>
                  <a:schemeClr val="tx1"/>
                </a:solidFill>
                <a:latin typeface="Andalus" pitchFamily="18" charset="-78"/>
                <a:cs typeface="Andalus" pitchFamily="18" charset="-78"/>
              </a:rPr>
              <a:t>with its corresponding interval, the number of transitions for each individual difference price interval to the next difference price interval was counted. </a:t>
            </a:r>
            <a:r>
              <a:rPr lang="en-US" sz="1600" dirty="0">
                <a:solidFill>
                  <a:schemeClr val="tx1"/>
                </a:solidFill>
                <a:latin typeface="Andalus" pitchFamily="18" charset="-78"/>
                <a:cs typeface="Andalus" pitchFamily="18" charset="-78"/>
              </a:rPr>
              <a:t>The number of points belonging to each interval was also recorded. </a:t>
            </a:r>
            <a:endParaRPr lang="en-IN" sz="1600" dirty="0">
              <a:solidFill>
                <a:schemeClr val="tx1"/>
              </a:solidFill>
              <a:latin typeface="Andalus" pitchFamily="18" charset="-78"/>
              <a:cs typeface="Andalus" pitchFamily="18" charset="-78"/>
            </a:endParaRPr>
          </a:p>
          <a:p>
            <a:pPr>
              <a:buFont typeface="Arial" pitchFamily="34" charset="0"/>
              <a:buChar char="•"/>
            </a:pPr>
            <a:endParaRPr lang="en-IN" dirty="0">
              <a:solidFill>
                <a:schemeClr val="tx1"/>
              </a:solidFill>
              <a:latin typeface="Andalus" pitchFamily="18" charset="-78"/>
              <a:cs typeface="Andalus" pitchFamily="18" charset="-7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Gill Sans MT"/>
        <a:ea typeface="DejaVu Sans"/>
        <a:cs typeface="DejaVu Sans"/>
      </a:majorFont>
      <a:minorFont>
        <a:latin typeface="Gill Sans MT"/>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Gill Sans MT" pitchFamily="32"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Gill Sans MT" pitchFamily="32"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Gill Sans MT"/>
        <a:ea typeface="DejaVu Sans"/>
        <a:cs typeface="DejaVu Sans"/>
      </a:majorFont>
      <a:minorFont>
        <a:latin typeface="Gill Sans MT"/>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Gill Sans MT" pitchFamily="32"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Gill Sans MT" pitchFamily="32"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Gill Sans MT"/>
        <a:ea typeface="DejaVu Sans"/>
        <a:cs typeface="DejaVu Sans"/>
      </a:majorFont>
      <a:minorFont>
        <a:latin typeface="Gill Sans MT"/>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Gill Sans MT" pitchFamily="32"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Gill Sans MT" pitchFamily="32"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1530</Words>
  <Application>Microsoft Office PowerPoint</Application>
  <PresentationFormat>On-screen Show (4:3)</PresentationFormat>
  <Paragraphs>93</Paragraphs>
  <Slides>25</Slides>
  <Notes>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Aharoni</vt:lpstr>
      <vt:lpstr>Andalus</vt:lpstr>
      <vt:lpstr>Arabic Typesetting</vt:lpstr>
      <vt:lpstr>Arial</vt:lpstr>
      <vt:lpstr>AVGmdBU</vt:lpstr>
      <vt:lpstr>Baskerville Old Face</vt:lpstr>
      <vt:lpstr>Berlin Sans FB Demi</vt:lpstr>
      <vt:lpstr>Bodoni MT Black</vt:lpstr>
      <vt:lpstr>DejaVu Sans</vt:lpstr>
      <vt:lpstr>Elephant</vt:lpstr>
      <vt:lpstr>Gill Sans MT</vt:lpstr>
      <vt:lpstr>Times New Roman</vt:lpstr>
      <vt:lpstr>Wingdings 2</vt:lpstr>
      <vt:lpstr>Office Theme</vt:lpstr>
      <vt:lpstr>1_Office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Implementation) of our Web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Prediction App</dc:title>
  <dc:creator>Rima</dc:creator>
  <cp:lastModifiedBy>Rohit</cp:lastModifiedBy>
  <cp:revision>41</cp:revision>
  <cp:lastPrinted>1601-01-01T00:00:00Z</cp:lastPrinted>
  <dcterms:created xsi:type="dcterms:W3CDTF">2013-11-21T09:45:00Z</dcterms:created>
  <dcterms:modified xsi:type="dcterms:W3CDTF">2014-05-08T05:16:56Z</dcterms:modified>
</cp:coreProperties>
</file>